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8"/>
  </p:notesMasterIdLst>
  <p:sldIdLst>
    <p:sldId id="293" r:id="rId2"/>
    <p:sldId id="290" r:id="rId3"/>
    <p:sldId id="283" r:id="rId4"/>
    <p:sldId id="294" r:id="rId5"/>
    <p:sldId id="279" r:id="rId6"/>
    <p:sldId id="280" r:id="rId7"/>
    <p:sldId id="281" r:id="rId8"/>
    <p:sldId id="284" r:id="rId9"/>
    <p:sldId id="287" r:id="rId10"/>
    <p:sldId id="270" r:id="rId11"/>
    <p:sldId id="289" r:id="rId12"/>
    <p:sldId id="288" r:id="rId13"/>
    <p:sldId id="268" r:id="rId14"/>
    <p:sldId id="264" r:id="rId15"/>
    <p:sldId id="265" r:id="rId16"/>
    <p:sldId id="266" r:id="rId17"/>
    <p:sldId id="285" r:id="rId18"/>
    <p:sldId id="269" r:id="rId19"/>
    <p:sldId id="272" r:id="rId20"/>
    <p:sldId id="273" r:id="rId21"/>
    <p:sldId id="274" r:id="rId22"/>
    <p:sldId id="275" r:id="rId23"/>
    <p:sldId id="286" r:id="rId24"/>
    <p:sldId id="277" r:id="rId25"/>
    <p:sldId id="278" r:id="rId26"/>
    <p:sldId id="292" r:id="rId27"/>
  </p:sldIdLst>
  <p:sldSz cx="9144000" cy="5143500" type="screen16x9"/>
  <p:notesSz cx="6858000" cy="9144000"/>
  <p:defaultTextStyle>
    <a:defPPr marL="0" marR="0" indent="0" algn="l" defTabSz="3429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5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1pPr>
    <a:lvl2pPr marL="0" marR="0" indent="1714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2pPr>
    <a:lvl3pPr marL="0" marR="0" indent="3429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3pPr>
    <a:lvl4pPr marL="0" marR="0" indent="5143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4pPr>
    <a:lvl5pPr marL="0" marR="0" indent="6858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5pPr>
    <a:lvl6pPr marL="0" marR="0" indent="8572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6pPr>
    <a:lvl7pPr marL="0" marR="0" indent="10287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7pPr>
    <a:lvl8pPr marL="0" marR="0" indent="120015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8pPr>
    <a:lvl9pPr marL="0" marR="0" indent="1371600" algn="ctr" defTabSz="9143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Source Sans 3 Regular"/>
        <a:ea typeface="Source Sans 3 Regular"/>
        <a:cs typeface="Source Sans 3 Regular"/>
        <a:sym typeface="Source Sans 3 Regular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Source Sans 3 Medium"/>
          <a:ea typeface="Source Sans 3 Medium"/>
          <a:cs typeface="Source Sans 3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Source Sans 3 Regular"/>
          <a:ea typeface="Source Sans 3 Regular"/>
          <a:cs typeface="Source Sans 3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Source Sans 3 Bold"/>
          <a:ea typeface="Source Sans 3 Bold"/>
          <a:cs typeface="Source Sans 3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72"/>
    <p:restoredTop sz="94706"/>
  </p:normalViewPr>
  <p:slideViewPr>
    <p:cSldViewPr snapToGrid="0" showGuides="1">
      <p:cViewPr varScale="1">
        <p:scale>
          <a:sx n="138" d="100"/>
          <a:sy n="138" d="100"/>
        </p:scale>
        <p:origin x="103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2" name="Shape 22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1pPr>
    <a:lvl2pPr indent="8572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2pPr>
    <a:lvl3pPr indent="17145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3pPr>
    <a:lvl4pPr indent="25717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4pPr>
    <a:lvl5pPr indent="34290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5pPr>
    <a:lvl6pPr indent="42862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6pPr>
    <a:lvl7pPr indent="51435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7pPr>
    <a:lvl8pPr indent="600075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8pPr>
    <a:lvl9pPr indent="685800" defTabSz="171450" latinLnBrk="0">
      <a:lnSpc>
        <a:spcPct val="117999"/>
      </a:lnSpc>
      <a:defRPr sz="825">
        <a:latin typeface="Source Sans 3 Regular"/>
        <a:ea typeface="Source Sans 3 Regular"/>
        <a:cs typeface="Source Sans 3 Regular"/>
        <a:sym typeface="Source Sans 3 Regular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136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41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585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415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516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UCSD-BrandRefresh-PPTBackgrounds-v4_Blues-NotchTo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" b="26"/>
          <a:stretch/>
        </p:blipFill>
        <p:spPr>
          <a:xfrm>
            <a:off x="1850" y="0"/>
            <a:ext cx="91403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UCSanDiegoLogo-White.png"/>
          <p:cNvSpPr>
            <a:spLocks noGrp="1"/>
          </p:cNvSpPr>
          <p:nvPr>
            <p:ph type="pic" sz="quarter" idx="21" hasCustomPrompt="1"/>
          </p:nvPr>
        </p:nvSpPr>
        <p:spPr>
          <a:xfrm>
            <a:off x="6819843" y="286172"/>
            <a:ext cx="2009775" cy="38225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LOGO</a:t>
            </a:r>
            <a:endParaRPr dirty="0"/>
          </a:p>
        </p:txBody>
      </p:sp>
      <p:sp>
        <p:nvSpPr>
          <p:cNvPr id="1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457201" y="4447449"/>
            <a:ext cx="8229598" cy="238867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 defTabSz="263128">
              <a:lnSpc>
                <a:spcPct val="100000"/>
              </a:lnSpc>
              <a:buNone/>
              <a:defRPr sz="1100">
                <a:solidFill>
                  <a:schemeClr val="bg2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Author and Date</a:t>
            </a:r>
          </a:p>
        </p:txBody>
      </p:sp>
      <p:sp>
        <p:nvSpPr>
          <p:cNvPr id="1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2782661"/>
            <a:ext cx="8229600" cy="71437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309563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Source Sans 3 SemiBold" panose="020B0303030403020204" pitchFamily="34" charset="0"/>
                <a:ea typeface="Source Sans 3 SemiBold" panose="020B0303030403020204" pitchFamily="34" charset="0"/>
                <a:cs typeface="Source Sans 3 SemiBold" panose="020B0303030403020204" pitchFamily="34" charset="0"/>
                <a:sym typeface="Source Sans 3 Regular"/>
              </a:defRPr>
            </a:lvl1pPr>
            <a:lvl2pPr marL="2286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2pPr>
            <a:lvl3pPr marL="457200" indent="0" algn="l" defTabSz="309563">
              <a:lnSpc>
                <a:spcPct val="100000"/>
              </a:lnSpc>
              <a:buNone/>
              <a:defRPr sz="1875">
                <a:latin typeface="Source Sans 3 Regular"/>
                <a:ea typeface="Source Sans 3 Regular"/>
                <a:cs typeface="Source Sans 3 Regular"/>
                <a:sym typeface="Source Sans 3 Regular"/>
              </a:defRPr>
            </a:lvl3pPr>
            <a:lvl4pPr marL="685800" indent="0" algn="l" defTabSz="309563">
              <a:lnSpc>
                <a:spcPct val="100000"/>
              </a:lnSpc>
              <a:buNone/>
              <a:defRPr sz="1875">
                <a:latin typeface="Source Sans 3 Regular"/>
                <a:ea typeface="Source Sans 3 Regular"/>
                <a:cs typeface="Source Sans 3 Regular"/>
                <a:sym typeface="Source Sans 3 Regular"/>
              </a:defRPr>
            </a:lvl4pPr>
            <a:lvl5pPr marL="9144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5pPr>
          </a:lstStyle>
          <a:p>
            <a:r>
              <a:rPr dirty="0"/>
              <a:t>Presentation Subtitl</a:t>
            </a:r>
            <a:r>
              <a:rPr lang="en-US" dirty="0"/>
              <a:t>e</a:t>
            </a:r>
            <a:endParaRPr dirty="0"/>
          </a:p>
        </p:txBody>
      </p:sp>
      <p:sp>
        <p:nvSpPr>
          <p:cNvPr id="15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457200" y="1057275"/>
            <a:ext cx="8229599" cy="1711938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defRPr sz="52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E641B-6EE8-4542-4BA9-3AE36615C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Agenda Title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34DB3179-3450-9F01-9949-63BE483F4F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300163"/>
            <a:ext cx="8229600" cy="3128962"/>
          </a:xfrm>
        </p:spPr>
        <p:txBody>
          <a:bodyPr/>
          <a:lstStyle/>
          <a:p>
            <a:pPr lvl="0"/>
            <a:r>
              <a:rPr lang="en-US" dirty="0"/>
              <a:t>Agenda item goes here</a:t>
            </a:r>
          </a:p>
          <a:p>
            <a:pPr lvl="1"/>
            <a:r>
              <a:rPr lang="en-US" dirty="0"/>
              <a:t>Sub-item goes here</a:t>
            </a:r>
          </a:p>
          <a:p>
            <a:pPr lvl="1"/>
            <a:r>
              <a:rPr lang="en-US" dirty="0"/>
              <a:t>Sub-item goes here</a:t>
            </a:r>
          </a:p>
          <a:p>
            <a:pPr lvl="0"/>
            <a:r>
              <a:rPr lang="en-US" dirty="0"/>
              <a:t>Agenda item goes here</a:t>
            </a:r>
          </a:p>
          <a:p>
            <a:pPr lvl="0"/>
            <a:r>
              <a:rPr lang="en-US" dirty="0"/>
              <a:t>Agenda item goes here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AFDC2CF-C9ED-EF7E-88D5-04EA9DBEF0D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A78EA3C-581B-6219-9244-7D21620F232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#"/>
          <p:cNvSpPr>
            <a:spLocks noGrp="1"/>
          </p:cNvSpPr>
          <p:nvPr>
            <p:ph type="body" sz="quarter" idx="21" hasCustomPrompt="1"/>
          </p:nvPr>
        </p:nvSpPr>
        <p:spPr>
          <a:xfrm>
            <a:off x="452438" y="1309314"/>
            <a:ext cx="381000" cy="381000"/>
          </a:xfrm>
          <a:prstGeom prst="ellipse">
            <a:avLst/>
          </a:prstGeom>
          <a:solidFill>
            <a:schemeClr val="bg1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chemeClr val="tx1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28" name="Agenda Item Goes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951212" y="1302170"/>
            <a:ext cx="347597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60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Agenda Item Goes Here</a:t>
            </a:r>
          </a:p>
        </p:txBody>
      </p:sp>
      <p:sp>
        <p:nvSpPr>
          <p:cNvPr id="129" name="#"/>
          <p:cNvSpPr>
            <a:spLocks noGrp="1"/>
          </p:cNvSpPr>
          <p:nvPr>
            <p:ph type="body" sz="quarter" idx="23" hasCustomPrompt="1"/>
          </p:nvPr>
        </p:nvSpPr>
        <p:spPr>
          <a:xfrm>
            <a:off x="452438" y="1894064"/>
            <a:ext cx="381000" cy="381000"/>
          </a:xfrm>
          <a:prstGeom prst="ellipse">
            <a:avLst/>
          </a:prstGeom>
          <a:solidFill>
            <a:schemeClr val="bg1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chemeClr val="tx1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30" name="#"/>
          <p:cNvSpPr>
            <a:spLocks noGrp="1"/>
          </p:cNvSpPr>
          <p:nvPr>
            <p:ph type="body" sz="quarter" idx="24" hasCustomPrompt="1"/>
          </p:nvPr>
        </p:nvSpPr>
        <p:spPr>
          <a:xfrm>
            <a:off x="452438" y="2478814"/>
            <a:ext cx="381000" cy="381000"/>
          </a:xfrm>
          <a:prstGeom prst="ellipse">
            <a:avLst/>
          </a:prstGeom>
          <a:solidFill>
            <a:schemeClr val="bg1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chemeClr val="tx1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31" name="#"/>
          <p:cNvSpPr>
            <a:spLocks noGrp="1"/>
          </p:cNvSpPr>
          <p:nvPr>
            <p:ph type="body" sz="quarter" idx="25" hasCustomPrompt="1"/>
          </p:nvPr>
        </p:nvSpPr>
        <p:spPr>
          <a:xfrm>
            <a:off x="452438" y="3648314"/>
            <a:ext cx="381000" cy="381000"/>
          </a:xfrm>
          <a:prstGeom prst="ellipse">
            <a:avLst/>
          </a:prstGeom>
          <a:solidFill>
            <a:schemeClr val="bg1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chemeClr val="tx1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32" name="#"/>
          <p:cNvSpPr>
            <a:spLocks noGrp="1"/>
          </p:cNvSpPr>
          <p:nvPr>
            <p:ph type="body" sz="quarter" idx="26" hasCustomPrompt="1"/>
          </p:nvPr>
        </p:nvSpPr>
        <p:spPr>
          <a:xfrm>
            <a:off x="452438" y="3063564"/>
            <a:ext cx="381000" cy="381000"/>
          </a:xfrm>
          <a:prstGeom prst="ellipse">
            <a:avLst/>
          </a:prstGeom>
          <a:solidFill>
            <a:schemeClr val="bg1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chemeClr val="tx1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33" name="Agenda Item Goes Here"/>
          <p:cNvSpPr txBox="1">
            <a:spLocks noGrp="1"/>
          </p:cNvSpPr>
          <p:nvPr>
            <p:ph type="body" sz="quarter" idx="27" hasCustomPrompt="1"/>
          </p:nvPr>
        </p:nvSpPr>
        <p:spPr>
          <a:xfrm>
            <a:off x="951212" y="1886920"/>
            <a:ext cx="347597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60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34" name="Agenda Item Goes Here"/>
          <p:cNvSpPr txBox="1">
            <a:spLocks noGrp="1"/>
          </p:cNvSpPr>
          <p:nvPr>
            <p:ph type="body" sz="quarter" idx="28" hasCustomPrompt="1"/>
          </p:nvPr>
        </p:nvSpPr>
        <p:spPr>
          <a:xfrm>
            <a:off x="951212" y="2471670"/>
            <a:ext cx="347597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60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35" name="Agenda Item Goes Here"/>
          <p:cNvSpPr txBox="1">
            <a:spLocks noGrp="1"/>
          </p:cNvSpPr>
          <p:nvPr>
            <p:ph type="body" sz="quarter" idx="29" hasCustomPrompt="1"/>
          </p:nvPr>
        </p:nvSpPr>
        <p:spPr>
          <a:xfrm>
            <a:off x="951212" y="3056420"/>
            <a:ext cx="347597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60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36" name="Agenda Item Goes Here"/>
          <p:cNvSpPr txBox="1">
            <a:spLocks noGrp="1"/>
          </p:cNvSpPr>
          <p:nvPr>
            <p:ph type="body" sz="quarter" idx="30" hasCustomPrompt="1"/>
          </p:nvPr>
        </p:nvSpPr>
        <p:spPr>
          <a:xfrm>
            <a:off x="951212" y="3641170"/>
            <a:ext cx="347597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60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Agenda Item Goes Here</a:t>
            </a:r>
          </a:p>
        </p:txBody>
      </p:sp>
      <p:sp>
        <p:nvSpPr>
          <p:cNvPr id="137" name="#"/>
          <p:cNvSpPr>
            <a:spLocks noGrp="1"/>
          </p:cNvSpPr>
          <p:nvPr>
            <p:ph type="body" sz="quarter" idx="31" hasCustomPrompt="1"/>
          </p:nvPr>
        </p:nvSpPr>
        <p:spPr>
          <a:xfrm>
            <a:off x="4716645" y="1309314"/>
            <a:ext cx="381000" cy="381000"/>
          </a:xfrm>
          <a:prstGeom prst="ellipse">
            <a:avLst/>
          </a:prstGeom>
          <a:solidFill>
            <a:schemeClr val="bg1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chemeClr val="tx1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38" name="Agenda Item Goes Here"/>
          <p:cNvSpPr txBox="1">
            <a:spLocks noGrp="1"/>
          </p:cNvSpPr>
          <p:nvPr>
            <p:ph type="body" sz="quarter" idx="32" hasCustomPrompt="1"/>
          </p:nvPr>
        </p:nvSpPr>
        <p:spPr>
          <a:xfrm>
            <a:off x="5215419" y="1302170"/>
            <a:ext cx="347138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60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Agenda Item Goes Here</a:t>
            </a:r>
          </a:p>
        </p:txBody>
      </p:sp>
      <p:sp>
        <p:nvSpPr>
          <p:cNvPr id="139" name="#"/>
          <p:cNvSpPr>
            <a:spLocks noGrp="1"/>
          </p:cNvSpPr>
          <p:nvPr>
            <p:ph type="body" sz="quarter" idx="33" hasCustomPrompt="1"/>
          </p:nvPr>
        </p:nvSpPr>
        <p:spPr>
          <a:xfrm>
            <a:off x="4716645" y="1894064"/>
            <a:ext cx="381000" cy="381000"/>
          </a:xfrm>
          <a:prstGeom prst="ellipse">
            <a:avLst/>
          </a:prstGeom>
          <a:solidFill>
            <a:schemeClr val="bg1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chemeClr val="tx1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40" name="#"/>
          <p:cNvSpPr>
            <a:spLocks noGrp="1"/>
          </p:cNvSpPr>
          <p:nvPr>
            <p:ph type="body" sz="quarter" idx="34" hasCustomPrompt="1"/>
          </p:nvPr>
        </p:nvSpPr>
        <p:spPr>
          <a:xfrm>
            <a:off x="4716645" y="2478814"/>
            <a:ext cx="381000" cy="381000"/>
          </a:xfrm>
          <a:prstGeom prst="ellipse">
            <a:avLst/>
          </a:prstGeom>
          <a:solidFill>
            <a:schemeClr val="bg1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chemeClr val="tx1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41" name="#"/>
          <p:cNvSpPr>
            <a:spLocks noGrp="1"/>
          </p:cNvSpPr>
          <p:nvPr>
            <p:ph type="body" sz="quarter" idx="35" hasCustomPrompt="1"/>
          </p:nvPr>
        </p:nvSpPr>
        <p:spPr>
          <a:xfrm>
            <a:off x="4716645" y="3648314"/>
            <a:ext cx="381000" cy="381000"/>
          </a:xfrm>
          <a:prstGeom prst="ellipse">
            <a:avLst/>
          </a:prstGeom>
          <a:solidFill>
            <a:schemeClr val="bg1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chemeClr val="tx1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42" name="#"/>
          <p:cNvSpPr>
            <a:spLocks noGrp="1"/>
          </p:cNvSpPr>
          <p:nvPr>
            <p:ph type="body" sz="quarter" idx="36" hasCustomPrompt="1"/>
          </p:nvPr>
        </p:nvSpPr>
        <p:spPr>
          <a:xfrm>
            <a:off x="4716645" y="3063564"/>
            <a:ext cx="381000" cy="381000"/>
          </a:xfrm>
          <a:prstGeom prst="ellipse">
            <a:avLst/>
          </a:prstGeom>
          <a:solidFill>
            <a:schemeClr val="bg1"/>
          </a:solidFill>
        </p:spPr>
        <p:txBody>
          <a:bodyPr tIns="0">
            <a:noAutofit/>
          </a:bodyPr>
          <a:lstStyle>
            <a:lvl1pPr marL="0" indent="0" algn="ctr" defTabSz="309563">
              <a:lnSpc>
                <a:spcPct val="100000"/>
              </a:lnSpc>
              <a:buNone/>
              <a:defRPr sz="2700" b="0" i="0" spc="56" baseline="-3999">
                <a:solidFill>
                  <a:schemeClr val="tx1"/>
                </a:solidFill>
                <a:latin typeface="Teko Medium" pitchFamily="2" charset="77"/>
                <a:ea typeface="Teko Medium" pitchFamily="2" charset="77"/>
                <a:cs typeface="Teko Medium" pitchFamily="2" charset="77"/>
                <a:sym typeface="Teko Medium"/>
              </a:defRPr>
            </a:lvl1pPr>
          </a:lstStyle>
          <a:p>
            <a:r>
              <a:rPr lang="en-US" dirty="0"/>
              <a:t>#</a:t>
            </a:r>
            <a:endParaRPr dirty="0"/>
          </a:p>
        </p:txBody>
      </p:sp>
      <p:sp>
        <p:nvSpPr>
          <p:cNvPr id="143" name="Agenda Item Goes Here"/>
          <p:cNvSpPr txBox="1">
            <a:spLocks noGrp="1"/>
          </p:cNvSpPr>
          <p:nvPr>
            <p:ph type="body" sz="quarter" idx="37" hasCustomPrompt="1"/>
          </p:nvPr>
        </p:nvSpPr>
        <p:spPr>
          <a:xfrm>
            <a:off x="5215419" y="1886920"/>
            <a:ext cx="347138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60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44" name="Agenda Item Goes Here"/>
          <p:cNvSpPr txBox="1">
            <a:spLocks noGrp="1"/>
          </p:cNvSpPr>
          <p:nvPr>
            <p:ph type="body" sz="quarter" idx="38" hasCustomPrompt="1"/>
          </p:nvPr>
        </p:nvSpPr>
        <p:spPr>
          <a:xfrm>
            <a:off x="5215419" y="2471670"/>
            <a:ext cx="347138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60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45" name="Agenda Item Goes Here"/>
          <p:cNvSpPr txBox="1">
            <a:spLocks noGrp="1"/>
          </p:cNvSpPr>
          <p:nvPr>
            <p:ph type="body" sz="quarter" idx="39" hasCustomPrompt="1"/>
          </p:nvPr>
        </p:nvSpPr>
        <p:spPr>
          <a:xfrm>
            <a:off x="5215419" y="3056420"/>
            <a:ext cx="347138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60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146" name="Agenda Item Goes Here"/>
          <p:cNvSpPr txBox="1">
            <a:spLocks noGrp="1"/>
          </p:cNvSpPr>
          <p:nvPr>
            <p:ph type="body" sz="quarter" idx="40" hasCustomPrompt="1"/>
          </p:nvPr>
        </p:nvSpPr>
        <p:spPr>
          <a:xfrm>
            <a:off x="5215419" y="3641170"/>
            <a:ext cx="3471381" cy="395288"/>
          </a:xfrm>
          <a:prstGeom prst="rect">
            <a:avLst/>
          </a:prstGeom>
        </p:spPr>
        <p:txBody>
          <a:bodyPr lIns="45720" tIns="45720" rIns="45720" bIns="4572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1313"/>
              </a:spcBef>
              <a:buNone/>
              <a:defRPr sz="1600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t>Agenda Item Goes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FD0622-E586-D2DE-4078-88F89B6100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Agenda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21694-8535-36F4-00A8-7E0C3F335793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92B0F-5FF9-430F-9036-C5219EEDC5EF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tatem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C18298-472D-30A8-6D8F-5FEC9423A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691"/>
          <a:stretch/>
        </p:blipFill>
        <p:spPr>
          <a:xfrm>
            <a:off x="1850" y="4718049"/>
            <a:ext cx="9144000" cy="427531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C0063F-9D9D-0F8C-AAAD-A518D78B4B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CE2BC1-374C-AFD2-FB30-ABB1B15F36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4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457200" y="400051"/>
            <a:ext cx="8229599" cy="4029074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ctr">
              <a:buNone/>
              <a:defRPr sz="4800" b="1" i="0">
                <a:solidFill>
                  <a:schemeClr val="bg2"/>
                </a:solidFill>
                <a:latin typeface="Teko SemiBold" pitchFamily="2" charset="77"/>
              </a:defRPr>
            </a:lvl1pPr>
            <a:lvl2pPr marL="228600" indent="0" algn="ctr">
              <a:buNone/>
              <a:defRPr b="1" i="0">
                <a:solidFill>
                  <a:schemeClr val="bg1"/>
                </a:solidFill>
                <a:latin typeface="Teko" pitchFamily="2" charset="77"/>
              </a:defRPr>
            </a:lvl2pPr>
            <a:lvl3pPr marL="457200" indent="0" algn="ctr">
              <a:buNone/>
              <a:defRPr b="1" i="0">
                <a:solidFill>
                  <a:schemeClr val="bg1"/>
                </a:solidFill>
                <a:latin typeface="Teko" pitchFamily="2" charset="77"/>
              </a:defRPr>
            </a:lvl3pPr>
            <a:lvl4pPr marL="685800" indent="0" algn="ctr">
              <a:buNone/>
              <a:defRPr b="1" i="0">
                <a:solidFill>
                  <a:schemeClr val="bg1"/>
                </a:solidFill>
                <a:latin typeface="Teko" pitchFamily="2" charset="77"/>
              </a:defRPr>
            </a:lvl4pPr>
            <a:lvl5pPr marL="914400" indent="0" algn="ctr">
              <a:buNone/>
              <a:defRPr b="1" i="0">
                <a:solidFill>
                  <a:schemeClr val="bg1"/>
                </a:solidFill>
                <a:latin typeface="Teko" pitchFamily="2" charset="77"/>
              </a:defRPr>
            </a:lvl5pPr>
          </a:lstStyle>
          <a:p>
            <a:r>
              <a:rPr lang="en-US" dirty="0"/>
              <a:t>Statement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457201" y="3098318"/>
            <a:ext cx="8229600" cy="966905"/>
          </a:xfrm>
          <a:prstGeom prst="rect">
            <a:avLst/>
          </a:prstGeom>
        </p:spPr>
        <p:txBody>
          <a:bodyPr lIns="45719" tIns="45719" rIns="45719" bIns="45719" anchor="t"/>
          <a:lstStyle>
            <a:lvl1pPr marL="0" indent="0" algn="ctr" defTabSz="309563">
              <a:lnSpc>
                <a:spcPct val="100000"/>
              </a:lnSpc>
              <a:buNone/>
              <a:defRPr sz="2063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1pPr>
          </a:lstStyle>
          <a:p>
            <a:r>
              <a:rPr dirty="0"/>
              <a:t>Fact information</a:t>
            </a:r>
          </a:p>
        </p:txBody>
      </p:sp>
      <p:sp>
        <p:nvSpPr>
          <p:cNvPr id="16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457200" y="812800"/>
            <a:ext cx="8229600" cy="2459980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indent="0" algn="ctr">
              <a:buNone/>
              <a:defRPr sz="14200" b="1" i="0">
                <a:solidFill>
                  <a:schemeClr val="tx1"/>
                </a:solidFill>
                <a:latin typeface="Teko SemiBold" pitchFamily="2" charset="77"/>
              </a:defRPr>
            </a:lvl1pPr>
            <a:lvl2pPr marL="228600" indent="0">
              <a:buNone/>
              <a:defRPr sz="13125">
                <a:solidFill>
                  <a:schemeClr val="tx1"/>
                </a:solidFill>
              </a:defRPr>
            </a:lvl2pPr>
            <a:lvl3pPr marL="457200" indent="0">
              <a:buNone/>
              <a:defRPr sz="13125">
                <a:solidFill>
                  <a:schemeClr val="tx1"/>
                </a:solidFill>
              </a:defRPr>
            </a:lvl3pPr>
            <a:lvl4pPr marL="685800" indent="0">
              <a:buNone/>
              <a:defRPr sz="13125">
                <a:solidFill>
                  <a:schemeClr val="tx1"/>
                </a:solidFill>
              </a:defRPr>
            </a:lvl4pPr>
            <a:lvl5pPr marL="914400" indent="0">
              <a:buNone/>
              <a:defRPr sz="13125">
                <a:solidFill>
                  <a:schemeClr val="tx1"/>
                </a:solidFill>
              </a:defRPr>
            </a:lvl5pPr>
          </a:lstStyle>
          <a:p>
            <a:r>
              <a:rPr dirty="0"/>
              <a:t>100%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D1998A-F466-B155-47F9-36230899EB5F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A8EB77-0EFD-452F-C470-01F6194B56B3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911259" y="3558795"/>
            <a:ext cx="7575020" cy="23886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263128">
              <a:lnSpc>
                <a:spcPct val="100000"/>
              </a:lnSpc>
              <a:buNone/>
              <a:defRPr sz="1148">
                <a:solidFill>
                  <a:srgbClr val="182B49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Attribution</a:t>
            </a:r>
          </a:p>
        </p:txBody>
      </p:sp>
      <p:sp>
        <p:nvSpPr>
          <p:cNvPr id="174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57721" y="1057275"/>
            <a:ext cx="7828558" cy="2233778"/>
          </a:xfrm>
          <a:prstGeom prst="rect">
            <a:avLst/>
          </a:prstGeom>
        </p:spPr>
        <p:txBody>
          <a:bodyPr anchor="b"/>
          <a:lstStyle>
            <a:lvl1pPr marL="237744" indent="-173736" algn="l">
              <a:lnSpc>
                <a:spcPct val="100000"/>
              </a:lnSpc>
              <a:buNone/>
              <a:defRPr sz="3188" b="1" i="0">
                <a:solidFill>
                  <a:srgbClr val="182B49"/>
                </a:solidFill>
                <a:latin typeface="Teko SemiBold" pitchFamily="2" charset="77"/>
                <a:ea typeface="Teko SemiBold" pitchFamily="2" charset="77"/>
                <a:cs typeface="Teko SemiBold" pitchFamily="2" charset="77"/>
                <a:sym typeface="Teko Regular"/>
              </a:defRPr>
            </a:lvl1pPr>
            <a:lvl2pPr marL="239596" indent="-4763" algn="l">
              <a:lnSpc>
                <a:spcPct val="100000"/>
              </a:lnSpc>
              <a:defRPr sz="3188">
                <a:solidFill>
                  <a:srgbClr val="182B49"/>
                </a:solidFill>
                <a:latin typeface="Teko Regular"/>
                <a:ea typeface="Teko Regular"/>
                <a:cs typeface="Teko Regular"/>
                <a:sym typeface="Teko Regular"/>
              </a:defRPr>
            </a:lvl2pPr>
            <a:lvl3pPr marL="239596" indent="166688" algn="l">
              <a:lnSpc>
                <a:spcPct val="100000"/>
              </a:lnSpc>
              <a:defRPr sz="3188">
                <a:solidFill>
                  <a:srgbClr val="182B49"/>
                </a:solidFill>
                <a:latin typeface="Teko Regular"/>
                <a:ea typeface="Teko Regular"/>
                <a:cs typeface="Teko Regular"/>
                <a:sym typeface="Teko Regular"/>
              </a:defRPr>
            </a:lvl3pPr>
            <a:lvl4pPr marL="239596" indent="338138" algn="l">
              <a:lnSpc>
                <a:spcPct val="100000"/>
              </a:lnSpc>
              <a:defRPr sz="3188">
                <a:solidFill>
                  <a:srgbClr val="182B49"/>
                </a:solidFill>
                <a:latin typeface="Teko Regular"/>
                <a:ea typeface="Teko Regular"/>
                <a:cs typeface="Teko Regular"/>
                <a:sym typeface="Teko Regular"/>
              </a:defRPr>
            </a:lvl4pPr>
            <a:lvl5pPr marL="239596" indent="0" algn="l">
              <a:lnSpc>
                <a:spcPct val="100000"/>
              </a:lnSpc>
              <a:buNone/>
              <a:defRPr sz="3188">
                <a:solidFill>
                  <a:srgbClr val="182B49"/>
                </a:solidFill>
                <a:latin typeface="Teko Regular"/>
                <a:ea typeface="Teko Regular"/>
                <a:cs typeface="Teko Regular"/>
                <a:sym typeface="Teko Regular"/>
              </a:defRPr>
            </a:lvl5pPr>
          </a:lstStyle>
          <a:p>
            <a:r>
              <a:rPr dirty="0"/>
              <a:t>“Notable Quote”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16533A-26E7-BA17-DF6C-1E888830338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5F0E7-2484-44BE-5977-8C3CD97DEF64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5F9304C-ED40-A72B-EF6B-713FB285D3E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910262" y="2647500"/>
            <a:ext cx="2776538" cy="2019774"/>
          </a:xfrm>
          <a:prstGeom prst="roundRect">
            <a:avLst>
              <a:gd name="adj" fmla="val 4810"/>
            </a:avLst>
          </a:prstGeo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62147B8C-A263-C308-DE2B-6ACB5B37D63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910262" y="452296"/>
            <a:ext cx="2776538" cy="2019774"/>
          </a:xfrm>
          <a:prstGeom prst="roundRect">
            <a:avLst>
              <a:gd name="adj" fmla="val 4810"/>
            </a:avLst>
          </a:prstGeo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A2232D1B-79B2-510E-F18D-6B45F1E4205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7200" y="452628"/>
            <a:ext cx="5291138" cy="4214646"/>
          </a:xfrm>
          <a:prstGeom prst="roundRect">
            <a:avLst>
              <a:gd name="adj" fmla="val 2254"/>
            </a:avLst>
          </a:prstGeo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1F12AB-7738-3AAA-77ED-06FC8E19FF1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0B7F0F-6D8F-E972-8463-456AE0126AA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5DSC_1202_UCSanDiegoPublications_ErikJepsen-72dpi.jpg">
            <a:extLst>
              <a:ext uri="{FF2B5EF4-FFF2-40B4-BE49-F238E27FC236}">
                <a16:creationId xmlns:a16="http://schemas.microsoft.com/office/drawing/2014/main" id="{D23429EA-09B8-46E1-C968-BE8ECA24B5A9}"/>
              </a:ext>
            </a:extLst>
          </p:cNvPr>
          <p:cNvSpPr>
            <a:spLocks noGrp="1"/>
          </p:cNvSpPr>
          <p:nvPr>
            <p:ph type="pic" idx="2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9" tIns="45719" rIns="91439" bIns="45719" anchor="ctr" anchorCtr="0">
            <a:noAutofit/>
          </a:bodyPr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  <a:endParaRPr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C88DB-641C-5485-54F0-78B68BD7F6CD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3E81D1-6374-28A6-75B4-8C9AA8F6CFD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ram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AFEAD0-40A1-D2EF-5BDC-55CBF2BAE3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DA5AB-1BE4-4611-3718-F63D1492F1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5DSC_1202_UCSanDiegoPublications_ErikJepsen-72dpi.jpg"/>
          <p:cNvSpPr>
            <a:spLocks noGrp="1"/>
          </p:cNvSpPr>
          <p:nvPr>
            <p:ph type="pic" idx="2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9" tIns="45719" rIns="91439" bIns="45719" anchor="ctr" anchorCtr="0">
            <a:noAutofit/>
          </a:bodyPr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PICTURE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2454F6-353C-4ABE-B9A3-6B71BF7C1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898"/>
          <a:stretch/>
        </p:blipFill>
        <p:spPr>
          <a:xfrm>
            <a:off x="1850" y="4728697"/>
            <a:ext cx="9144000" cy="416883"/>
          </a:xfrm>
          <a:prstGeom prst="rect">
            <a:avLst/>
          </a:prstGeom>
        </p:spPr>
      </p:pic>
      <p:pic>
        <p:nvPicPr>
          <p:cNvPr id="2" name="UCSD-BrandRefresh-PPTBackgrounds-v4_Blues-NotchTop.png">
            <a:extLst>
              <a:ext uri="{FF2B5EF4-FFF2-40B4-BE49-F238E27FC236}">
                <a16:creationId xmlns:a16="http://schemas.microsoft.com/office/drawing/2014/main" id="{9D249656-4BC9-D929-E698-9DEC81856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" b="79429"/>
          <a:stretch/>
        </p:blipFill>
        <p:spPr>
          <a:xfrm>
            <a:off x="1850" y="0"/>
            <a:ext cx="9140300" cy="1057275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Image"/>
          <p:cNvSpPr>
            <a:spLocks noGrp="1"/>
          </p:cNvSpPr>
          <p:nvPr>
            <p:ph type="pic" sz="quarter" idx="23" hasCustomPrompt="1"/>
          </p:nvPr>
        </p:nvSpPr>
        <p:spPr>
          <a:xfrm>
            <a:off x="6819843" y="286172"/>
            <a:ext cx="2009775" cy="38225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LOGO</a:t>
            </a:r>
            <a:endParaRPr dirty="0"/>
          </a:p>
        </p:txBody>
      </p:sp>
      <p:sp>
        <p:nvSpPr>
          <p:cNvPr id="26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457200" y="414802"/>
            <a:ext cx="5393991" cy="238867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 defTabSz="263128">
              <a:lnSpc>
                <a:spcPct val="100000"/>
              </a:lnSpc>
              <a:buNone/>
              <a:defRPr sz="1100">
                <a:solidFill>
                  <a:schemeClr val="bg2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1pPr>
          </a:lstStyle>
          <a:p>
            <a:r>
              <a:rPr dirty="0"/>
              <a:t>Author and Date</a:t>
            </a:r>
          </a:p>
        </p:txBody>
      </p:sp>
      <p:sp>
        <p:nvSpPr>
          <p:cNvPr id="2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57200" y="4020341"/>
            <a:ext cx="8229600" cy="40878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309563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Source Sans 3 SemiBold" panose="020B0303030403020204" pitchFamily="34" charset="0"/>
                <a:ea typeface="Source Sans 3 SemiBold" panose="020B0303030403020204" pitchFamily="34" charset="0"/>
                <a:cs typeface="Source Sans 3 SemiBold" panose="020B0303030403020204" pitchFamily="34" charset="0"/>
                <a:sym typeface="Source Sans 3 Regular"/>
              </a:defRPr>
            </a:lvl1pPr>
            <a:lvl2pPr marL="2286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2pPr>
            <a:lvl3pPr marL="4572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3pPr>
            <a:lvl4pPr marL="6858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4pPr>
            <a:lvl5pPr marL="914400" indent="0" algn="l" defTabSz="309563">
              <a:lnSpc>
                <a:spcPct val="100000"/>
              </a:lnSpc>
              <a:buNone/>
              <a:defRPr sz="1875">
                <a:solidFill>
                  <a:schemeClr val="bg1"/>
                </a:solidFill>
                <a:latin typeface="Source Sans 3 Regular"/>
                <a:ea typeface="Source Sans 3 Regular"/>
                <a:cs typeface="Source Sans 3 Regular"/>
                <a:sym typeface="Source Sans 3 Regular"/>
              </a:defRPr>
            </a:lvl5pPr>
          </a:lstStyle>
          <a:p>
            <a:r>
              <a:rPr dirty="0"/>
              <a:t>Presentation Subtitle</a:t>
            </a:r>
          </a:p>
        </p:txBody>
      </p:sp>
      <p:sp>
        <p:nvSpPr>
          <p:cNvPr id="27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457200" y="2263818"/>
            <a:ext cx="8229600" cy="1743075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defRPr sz="52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194A7BC-D916-FABC-76D8-28C22702B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691"/>
          <a:stretch/>
        </p:blipFill>
        <p:spPr>
          <a:xfrm>
            <a:off x="1850" y="4718049"/>
            <a:ext cx="9144000" cy="427531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CFFFE-B078-84CA-5C80-77628CB3C7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43885-EDE4-8B30-680E-AE03AAAE75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8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457200" y="1522413"/>
            <a:ext cx="8229599" cy="1743075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>
              <a:defRPr sz="4800" b="1" i="0">
                <a:solidFill>
                  <a:srgbClr val="FFFFFF"/>
                </a:solidFill>
                <a:latin typeface="Teko SemiBold" pitchFamily="2" charset="77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eisel-Library-UCSanDiego-ErikJepsen-72dpi.jpg"/>
          <p:cNvSpPr>
            <a:spLocks noGrp="1"/>
          </p:cNvSpPr>
          <p:nvPr>
            <p:ph type="pic" idx="21" hasCustomPrompt="1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 lIns="91439" tIns="45719" rIns="91439" bIns="45719" anchor="ctr" anchorCtr="0">
            <a:noAutofit/>
          </a:bodyPr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  <a:endParaRPr dirty="0"/>
          </a:p>
        </p:txBody>
      </p:sp>
      <p:sp>
        <p:nvSpPr>
          <p:cNvPr id="4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001966" y="2641600"/>
            <a:ext cx="3684834" cy="19500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 defTabSz="309563">
              <a:lnSpc>
                <a:spcPct val="100000"/>
              </a:lnSpc>
              <a:buNone/>
              <a:defRPr sz="1700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1pPr>
            <a:lvl2pPr marL="228600" indent="0" algn="l" defTabSz="309563">
              <a:lnSpc>
                <a:spcPct val="100000"/>
              </a:lnSpc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2pPr>
            <a:lvl3pPr marL="457200" indent="0" algn="l" defTabSz="309563">
              <a:lnSpc>
                <a:spcPct val="100000"/>
              </a:lnSpc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3pPr>
            <a:lvl4pPr marL="685800" indent="0" algn="l" defTabSz="309563">
              <a:lnSpc>
                <a:spcPct val="100000"/>
              </a:lnSpc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4pPr>
            <a:lvl5pPr marL="914400" indent="0" algn="l" defTabSz="309563">
              <a:lnSpc>
                <a:spcPct val="100000"/>
              </a:lnSpc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5pPr>
          </a:lstStyle>
          <a:p>
            <a:r>
              <a:rPr dirty="0"/>
              <a:t>Slide Subtitl</a:t>
            </a:r>
            <a:r>
              <a:rPr lang="en-US" dirty="0"/>
              <a:t>e</a:t>
            </a:r>
            <a:endParaRPr dirty="0"/>
          </a:p>
        </p:txBody>
      </p:sp>
      <p:sp>
        <p:nvSpPr>
          <p:cNvPr id="48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5001965" y="813547"/>
            <a:ext cx="3684834" cy="1758203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dirty="0"/>
              <a:t>Slide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649B51-5E1F-87E8-9ED5-97C7854F1548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FA865-3865-C3EF-A16D-EE7AF49B696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9DAA57-DA80-5EAC-B453-154C8D3D8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ED3D468-9125-4251-B614-3D57305C31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300163"/>
            <a:ext cx="8229600" cy="31289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0F45717-DC53-C050-C77F-5A8C0ACDA60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DEFF6BA-0510-DF6F-C0F0-1023EA20284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30B93-35AA-47C1-BC59-13DFC7F64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E1BE4795-2E63-448C-E789-737011D42C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300163"/>
            <a:ext cx="8229600" cy="3128962"/>
          </a:xfrm>
        </p:spPr>
        <p:txBody>
          <a:bodyPr/>
          <a:lstStyle/>
          <a:p>
            <a:pPr lvl="0"/>
            <a:r>
              <a:rPr lang="en-US" dirty="0"/>
              <a:t>Click to edit bulleted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EFC921C-EE06-5F37-7579-94A37A66E0A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5043182-23AB-DE81-0C05-063A6998443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3CC48-70EF-8CF4-F472-E4C6E8F0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D447D9FF-4388-0750-06A6-4E4E053816B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300163"/>
            <a:ext cx="8229600" cy="3128962"/>
          </a:xfrm>
        </p:spPr>
        <p:txBody>
          <a:bodyPr numCol="2" spcCol="274320"/>
          <a:lstStyle/>
          <a:p>
            <a:pPr lvl="0"/>
            <a:r>
              <a:rPr lang="en-US" dirty="0"/>
              <a:t>Click to edit two-column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F421ECC-1C83-3BD8-E661-C5CA3DBEC2F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82922A-1F57-13C2-3326-12CE31F958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B23D4DA-0134-81F9-76AF-7977EAAF1B3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572000" y="0"/>
            <a:ext cx="4572000" cy="51435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0A4D55DE-E117-849E-C707-C13C308457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300163"/>
            <a:ext cx="3657599" cy="3128962"/>
          </a:xfrm>
        </p:spPr>
        <p:txBody>
          <a:bodyPr/>
          <a:lstStyle/>
          <a:p>
            <a:pPr lvl="0"/>
            <a:r>
              <a:rPr lang="en-US" dirty="0"/>
              <a:t>Click to edit bulleted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1AD2FB-BAEB-5CBC-EF7F-7B679A3B4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2336"/>
            <a:ext cx="3657599" cy="65365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0284990-C0DE-D5E6-1D98-7CA0FDD70CB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2497F74-0780-FBCA-C05D-E67FC676586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C569C-EAE0-66B4-A8D5-3DA7119AA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D59932-0056-6BE9-A5BD-4522AC851F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8D387-D76F-6CE7-61A1-970BC58BED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UCSD-BrandRefresh-PPTBackgrounds-v4_Blues-NotchTopBottom.png">
            <a:extLst>
              <a:ext uri="{FF2B5EF4-FFF2-40B4-BE49-F238E27FC236}">
                <a16:creationId xmlns:a16="http://schemas.microsoft.com/office/drawing/2014/main" id="{5F985846-5CFC-136D-323D-4874477FA05C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8763" cy="5148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UCSanDiegoLogo-White.png">
            <a:extLst>
              <a:ext uri="{FF2B5EF4-FFF2-40B4-BE49-F238E27FC236}">
                <a16:creationId xmlns:a16="http://schemas.microsoft.com/office/drawing/2014/main" id="{C73416EC-27BF-65AC-3738-9E092C8A23DF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3" y="240172"/>
            <a:ext cx="1377802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D2CD74A2-5C42-4294-F48A-657B5E789A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880" y="4854549"/>
            <a:ext cx="274319" cy="21910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10182D5C-5622-0748-8D9A-CE71C49FA2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EA6684EF-69E9-43CC-C215-6D2F39D2FC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199" y="4854549"/>
            <a:ext cx="1561625" cy="21910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1882680-A1EE-E7ED-C5AB-CE326D438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00163"/>
            <a:ext cx="8229600" cy="312896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48A6C597-26D8-1135-3219-8F5D1AECE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2336"/>
            <a:ext cx="6375400" cy="65722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ransition spd="med"/>
  <p:hf hdr="0" dt="0"/>
  <p:txStyles>
    <p:titleStyle>
      <a:lvl1pPr marL="0" marR="0" indent="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1" i="0" u="none" strike="noStrike" cap="none" spc="0" baseline="0">
          <a:solidFill>
            <a:schemeClr val="tx1"/>
          </a:solidFill>
          <a:uFillTx/>
          <a:latin typeface="Teko SemiBold" pitchFamily="2" charset="77"/>
          <a:ea typeface="+mn-ea"/>
          <a:cs typeface="+mn-cs"/>
          <a:sym typeface="Teko Bold"/>
        </a:defRPr>
      </a:lvl1pPr>
      <a:lvl2pPr marL="0" marR="0" indent="17145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2pPr>
      <a:lvl3pPr marL="0" marR="0" indent="34290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3pPr>
      <a:lvl4pPr marL="0" marR="0" indent="51435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4pPr>
      <a:lvl5pPr marL="0" marR="0" indent="68580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5pPr>
      <a:lvl6pPr marL="0" marR="0" indent="85725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6pPr>
      <a:lvl7pPr marL="0" marR="0" indent="102870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7pPr>
      <a:lvl8pPr marL="0" marR="0" indent="120015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8pPr>
      <a:lvl9pPr marL="0" marR="0" indent="1371600" algn="l" defTabSz="91437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75" b="0" i="0" u="none" strike="noStrike" cap="none" spc="0" baseline="0">
          <a:solidFill>
            <a:srgbClr val="182B49"/>
          </a:solidFill>
          <a:uFillTx/>
          <a:latin typeface="+mn-lt"/>
          <a:ea typeface="+mn-ea"/>
          <a:cs typeface="+mn-cs"/>
          <a:sym typeface="Teko Bold"/>
        </a:defRPr>
      </a:lvl9pPr>
    </p:titleStyle>
    <p:bodyStyle>
      <a:lvl1pPr marL="228600" marR="0" indent="-228600" algn="l" defTabSz="914377" rtl="0" latinLnBrk="0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1pPr>
      <a:lvl2pPr marL="457200" marR="0" indent="-228600" algn="l" defTabSz="914377" rtl="0" latinLnBrk="0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2pPr>
      <a:lvl3pPr marL="685800" marR="0" indent="-228600" algn="l" defTabSz="914377" rtl="0" latinLnBrk="0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3pPr>
      <a:lvl4pPr marL="914400" marR="0" indent="-228600" algn="l" defTabSz="914377" rtl="0" latinLnBrk="0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4pPr>
      <a:lvl5pPr marL="1143000" marR="0" indent="-228600" algn="l" defTabSz="914377" rtl="0" latinLnBrk="0">
        <a:lnSpc>
          <a:spcPct val="10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5pPr>
      <a:lvl6pPr marL="914400" marR="0" indent="-228600" algn="l" defTabSz="914377" rtl="0" latinLnBrk="0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6pPr>
      <a:lvl7pPr marL="457200" marR="0" indent="-228600" algn="l" defTabSz="914377" rtl="0" latinLnBrk="0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7pPr>
      <a:lvl8pPr marL="685800" marR="0" indent="-228600" algn="l" defTabSz="914377" rtl="0" latinLnBrk="0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8pPr>
      <a:lvl9pPr marL="914400" marR="0" indent="-228600" algn="l" defTabSz="914377" rtl="0" latinLnBrk="0">
        <a:lnSpc>
          <a:spcPct val="90000"/>
        </a:lnSpc>
        <a:spcBef>
          <a:spcPts val="1313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750" b="0" i="0" u="none" strike="noStrike" cap="none" spc="0" baseline="0">
          <a:solidFill>
            <a:schemeClr val="tx1"/>
          </a:solidFill>
          <a:uFillTx/>
          <a:latin typeface="Source Sans 3" panose="020B0303030403020204" pitchFamily="34" charset="0"/>
          <a:ea typeface="+mn-ea"/>
          <a:cs typeface="+mn-cs"/>
          <a:sym typeface="Teko Bold"/>
        </a:defRPr>
      </a:lvl9pPr>
    </p:bodyStyle>
    <p:otherStyle>
      <a:lvl1pPr marL="0" marR="0" indent="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1pPr>
      <a:lvl2pPr marL="0" marR="0" indent="17145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2pPr>
      <a:lvl3pPr marL="0" marR="0" indent="34290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3pPr>
      <a:lvl4pPr marL="0" marR="0" indent="51435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4pPr>
      <a:lvl5pPr marL="0" marR="0" indent="68580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5pPr>
      <a:lvl6pPr marL="0" marR="0" indent="85725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6pPr>
      <a:lvl7pPr marL="0" marR="0" indent="102870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7pPr>
      <a:lvl8pPr marL="0" marR="0" indent="120015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8pPr>
      <a:lvl9pPr marL="0" marR="0" indent="1371600" algn="ctr" defTabSz="2190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75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ource Sans 3 Regular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5" orient="horz" pos="819" userDrawn="1">
          <p15:clr>
            <a:srgbClr val="F26B43"/>
          </p15:clr>
        </p15:guide>
        <p15:guide id="6" orient="horz" pos="2790" userDrawn="1">
          <p15:clr>
            <a:srgbClr val="F26B43"/>
          </p15:clr>
        </p15:guide>
        <p15:guide id="7" orient="horz" pos="252" userDrawn="1">
          <p15:clr>
            <a:srgbClr val="F26B43"/>
          </p15:clr>
        </p15:guide>
        <p15:guide id="8" orient="horz" pos="666" userDrawn="1">
          <p15:clr>
            <a:srgbClr val="F26B43"/>
          </p15:clr>
        </p15:guide>
        <p15:guide id="9" pos="288" userDrawn="1">
          <p15:clr>
            <a:srgbClr val="F26B43"/>
          </p15:clr>
        </p15:guide>
        <p15:guide id="10" pos="5472" userDrawn="1">
          <p15:clr>
            <a:srgbClr val="F26B43"/>
          </p15:clr>
        </p15:guide>
        <p15:guide id="11" pos="25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blue and black logo&#10;&#10;Description automatically generated">
            <a:extLst>
              <a:ext uri="{FF2B5EF4-FFF2-40B4-BE49-F238E27FC236}">
                <a16:creationId xmlns:a16="http://schemas.microsoft.com/office/drawing/2014/main" id="{A74FC1AD-F2B0-4DC8-0C63-F1239F070688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19843" y="286173"/>
            <a:ext cx="2009775" cy="38225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24478-F1D0-51A8-DE00-843723F80439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en-US" dirty="0"/>
              <a:t>Group Member: Shun Zhang, </a:t>
            </a:r>
            <a:r>
              <a:rPr lang="en-US" dirty="0" err="1"/>
              <a:t>Biyi</a:t>
            </a:r>
            <a:r>
              <a:rPr lang="en-US" dirty="0"/>
              <a:t> He, Chengming Li</a:t>
            </a:r>
            <a:br>
              <a:rPr lang="en-US" dirty="0"/>
            </a:br>
            <a:r>
              <a:rPr lang="en-US" dirty="0"/>
              <a:t>ECE 257A Midterm Presentation</a:t>
            </a:r>
            <a:br>
              <a:rPr lang="en-US" dirty="0"/>
            </a:br>
            <a:r>
              <a:rPr lang="en-US" dirty="0"/>
              <a:t>Wednesday, Nov. 8, 2023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26717EB-9F69-FFC2-6A78-D560A50EA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LEO Satellite Networks Emulator Reproduction and</a:t>
            </a:r>
            <a:br>
              <a:rPr lang="en-US" sz="4400" dirty="0"/>
            </a:br>
            <a:r>
              <a:rPr lang="en-US" sz="4400" dirty="0"/>
              <a:t>Study of Various LEO Satellite Routing Topologies</a:t>
            </a:r>
          </a:p>
        </p:txBody>
      </p:sp>
    </p:spTree>
    <p:extLst>
      <p:ext uri="{BB962C8B-B14F-4D97-AF65-F5344CB8AC3E}">
        <p14:creationId xmlns:p14="http://schemas.microsoft.com/office/powerpoint/2010/main" val="240857258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Agenda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Simple Agenda Title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8B04BC-F468-A7DD-9D71-29258EB0FC6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80" name="Topic 1…"/>
          <p:cNvSpPr txBox="1"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Topic 1</a:t>
            </a:r>
          </a:p>
          <a:p>
            <a:r>
              <a:rPr dirty="0"/>
              <a:t>Topic 2</a:t>
            </a:r>
          </a:p>
          <a:p>
            <a:r>
              <a:rPr dirty="0"/>
              <a:t>Topic 3</a:t>
            </a:r>
          </a:p>
          <a:p>
            <a:pPr lvl="1"/>
            <a:r>
              <a:rPr dirty="0"/>
              <a:t>Sub-</a:t>
            </a:r>
            <a:r>
              <a:rPr lang="en-US" dirty="0"/>
              <a:t>T</a:t>
            </a:r>
            <a:r>
              <a:rPr dirty="0"/>
              <a:t>opic</a:t>
            </a:r>
          </a:p>
          <a:p>
            <a:r>
              <a:rPr dirty="0"/>
              <a:t>Topic 4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9F5623-AC32-A2A4-2D8C-A12B06A367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28950E-1626-56EE-B187-9378D47E246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771D0-BEED-1BEB-9D50-841336F6B6C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Item number one goes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22D6D-288D-6167-B747-71AECC90497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064430-94E1-5DB6-8E6C-9D2A1C01CBE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9E0601E-7AD9-07EA-528B-34DFC68429C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A3DD36C-8788-3EA6-12DA-D88733FC759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3FE96B-959A-B2B4-87E2-9169110BE27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The second item goes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2FBF28F-7659-506A-549F-91EA7898D76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Third item goes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9A5700A-7E30-9830-2999-B93DCA1B4FB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Item number four goes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410C2F-A938-048F-0AEC-A36B11983DD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A fifth item can go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116A7A2-ECAA-906A-078B-E0B5861E917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7529A64-7B6A-CDD7-C866-AF52F34A281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Item six goes here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085087C-A842-FFA2-6E7E-12DB83146B0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E1530D7-70A3-142A-D26F-70089CD5E82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0EEF572-803A-93EA-EDBF-8F27EEDEE2E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EF8D25E-0412-648B-E521-8A3F9D1FFA9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49F2BEC-C9C9-1D41-76CF-CE5AF6143AD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dirty="0"/>
              <a:t>Page can fit up to ten agenda items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2B4B27A-80A2-3D97-0B0B-880B89A3DF7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US" dirty="0"/>
              <a:t>Extra items can be removed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E5F145E-BBB4-A9D6-C654-0841BAF76EF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US" dirty="0"/>
              <a:t>Penultimate item goes here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0F58FB9-EF40-AFE8-7BF2-CBB950369CD0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n-US" dirty="0"/>
              <a:t>Final item goes here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CEB8FE4F-6654-A846-A5AF-272335DAB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Stylish Agenda Title Goes Here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69F84161-878A-20DF-07D9-B77068AAB1AD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4EC777DE-BD2F-7780-8F32-9C665A4BFA62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06490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building with many windows&#10;&#10;Description automatically generated">
            <a:extLst>
              <a:ext uri="{FF2B5EF4-FFF2-40B4-BE49-F238E27FC236}">
                <a16:creationId xmlns:a16="http://schemas.microsoft.com/office/drawing/2014/main" id="{F5EE152C-565D-0C81-C13B-95D0B7010234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02" r="21732"/>
          <a:stretch/>
        </p:blipFill>
        <p:spPr>
          <a:xfrm>
            <a:off x="0" y="0"/>
            <a:ext cx="4572000" cy="5143500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006A03-7C12-4475-B49E-AE68F43EF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92"/>
          <a:stretch/>
        </p:blipFill>
        <p:spPr>
          <a:xfrm>
            <a:off x="1850" y="4661495"/>
            <a:ext cx="9144000" cy="4840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CE9F9B-FA98-DA47-4C01-C57409FA9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189"/>
          <a:stretch/>
        </p:blipFill>
        <p:spPr>
          <a:xfrm>
            <a:off x="1850" y="-1"/>
            <a:ext cx="9144000" cy="813547"/>
          </a:xfrm>
          <a:prstGeom prst="rect">
            <a:avLst/>
          </a:prstGeom>
        </p:spPr>
      </p:pic>
      <p:pic>
        <p:nvPicPr>
          <p:cNvPr id="8" name="UCSanDiegoLogo-White.png">
            <a:extLst>
              <a:ext uri="{FF2B5EF4-FFF2-40B4-BE49-F238E27FC236}">
                <a16:creationId xmlns:a16="http://schemas.microsoft.com/office/drawing/2014/main" id="{1F9922AE-4569-8F07-2C0A-4F358E850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3" y="240172"/>
            <a:ext cx="1377802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49BC81-3A62-DFAE-F8F0-475E1ABC564D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3E670DA-B4DC-4F30-8C50-03222A692BD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97F76F-B157-3691-43A1-91AFD20A08D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This is the subtitle. Both can be long or short as needed.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EB1B6E2-BB37-4CEA-8BA7-FDA4D3EAD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Here on Multiple Lines</a:t>
            </a:r>
          </a:p>
        </p:txBody>
      </p:sp>
    </p:spTree>
    <p:extLst>
      <p:ext uri="{BB962C8B-B14F-4D97-AF65-F5344CB8AC3E}">
        <p14:creationId xmlns:p14="http://schemas.microsoft.com/office/powerpoint/2010/main" val="188182321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ection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Section Title Goes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1DC9B0-2E1F-77A5-5657-1BF5FBB185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C34CD5-939F-2F7B-C47B-D9C00EF650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FF2808-1EB5-4ADA-205B-2651DBD5039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60" name="Slide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Slide Title Goes Here</a:t>
            </a:r>
          </a:p>
        </p:txBody>
      </p:sp>
      <p:sp>
        <p:nvSpPr>
          <p:cNvPr id="261" name="Content goes here. There is room for short sentences or paragraphs, whatever suits your content needs.…"/>
          <p:cNvSpPr txBox="1"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Content goes here. There is room for short sentences or paragraphs, whatever suits your content needs.</a:t>
            </a:r>
          </a:p>
          <a:p>
            <a:r>
              <a:rPr dirty="0"/>
              <a:t>Be mindful of the space and avoid overlapping text with other design elements.</a:t>
            </a:r>
          </a:p>
          <a:p>
            <a:r>
              <a:rPr dirty="0"/>
              <a:t>You can also link to a website, such as </a:t>
            </a:r>
            <a:r>
              <a:rPr u="sng" dirty="0" err="1">
                <a:solidFill>
                  <a:srgbClr val="00629B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rPr>
              <a:t>ucsd.edu</a:t>
            </a:r>
            <a:r>
              <a:rPr dirty="0"/>
              <a:t>.</a:t>
            </a:r>
            <a:endParaRPr lang="en-US" dirty="0"/>
          </a:p>
          <a:p>
            <a:r>
              <a:rPr lang="en-US" dirty="0"/>
              <a:t>To edit the footer content universally, or to toggle footer/page numbers on or off, go to </a:t>
            </a:r>
            <a:r>
              <a:rPr lang="en-US" b="1" dirty="0"/>
              <a:t>View</a:t>
            </a:r>
            <a:r>
              <a:rPr lang="en-US" dirty="0"/>
              <a:t> and choose </a:t>
            </a:r>
            <a:r>
              <a:rPr lang="en-US" b="1" dirty="0"/>
              <a:t>Header and Footer</a:t>
            </a:r>
            <a:r>
              <a:rPr lang="en-US" dirty="0"/>
              <a:t>.</a:t>
            </a:r>
          </a:p>
          <a:p>
            <a:endParaRPr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234672-4759-6269-84D0-AB828F7597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lide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 Goes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442C1B-B13E-FE89-0C8B-B2BDDDB1FAE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64" name="Bulleted text goes here. There is room for short sentences or paragraphs, whatever suits your content needs.…"/>
          <p:cNvSpPr txBox="1"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Bulleted text goes here. There is room for short sentences or paragraphs, whatever suits your content needs.</a:t>
            </a:r>
          </a:p>
          <a:p>
            <a:r>
              <a:rPr dirty="0"/>
              <a:t>Be mindful of the space and avoid overlapping text with other design elements.</a:t>
            </a:r>
          </a:p>
          <a:p>
            <a:r>
              <a:rPr dirty="0"/>
              <a:t>You can also link to a website, such as </a:t>
            </a:r>
            <a:r>
              <a:rPr u="sng" dirty="0" err="1">
                <a:solidFill>
                  <a:srgbClr val="00629B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rPr>
              <a:t>ucsd.edu</a:t>
            </a:r>
            <a:r>
              <a:rPr dirty="0"/>
              <a:t>.</a:t>
            </a:r>
            <a:endParaRPr lang="en-US" dirty="0"/>
          </a:p>
          <a:p>
            <a:r>
              <a:rPr lang="en-US" dirty="0"/>
              <a:t>To edit the footer content universally, or to toggle footer/page numbers on or off, go to </a:t>
            </a:r>
            <a:r>
              <a:rPr lang="en-US" b="1" dirty="0"/>
              <a:t>View</a:t>
            </a:r>
            <a:r>
              <a:rPr lang="en-US" dirty="0"/>
              <a:t> and choose </a:t>
            </a:r>
            <a:r>
              <a:rPr lang="en-US" b="1" dirty="0"/>
              <a:t>Header and Footer</a:t>
            </a:r>
            <a:r>
              <a:rPr lang="en-US" dirty="0"/>
              <a:t>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EE0FE4-3386-FC68-E827-EEB3DBF0CB2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lide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 Goes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D16B8A-BCA4-88EB-F2CF-46AFE0E3E7B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67" name="Here is an example of a two-column slide.…"/>
          <p:cNvSpPr txBox="1"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 spcCol="274320">
            <a:normAutofit/>
          </a:bodyPr>
          <a:lstStyle/>
          <a:p>
            <a:r>
              <a:rPr dirty="0"/>
              <a:t>Here is an example of a two-column slide. </a:t>
            </a:r>
          </a:p>
          <a:p>
            <a:r>
              <a:rPr dirty="0"/>
              <a:t>You can fit two columns worth of text here in either paragraphs or bullets—whatever floats your boat.</a:t>
            </a:r>
          </a:p>
          <a:p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 </a:t>
            </a:r>
            <a:r>
              <a:rPr dirty="0" err="1"/>
              <a:t>Phasellus</a:t>
            </a:r>
            <a:r>
              <a:rPr dirty="0"/>
              <a:t> </a:t>
            </a:r>
            <a:r>
              <a:rPr dirty="0" err="1"/>
              <a:t>viverra</a:t>
            </a:r>
            <a:r>
              <a:rPr dirty="0"/>
              <a:t>, magna id </a:t>
            </a:r>
            <a:r>
              <a:rPr dirty="0" err="1"/>
              <a:t>iaculis</a:t>
            </a:r>
            <a:r>
              <a:rPr dirty="0"/>
              <a:t> </a:t>
            </a:r>
            <a:r>
              <a:rPr dirty="0" err="1"/>
              <a:t>aliquam</a:t>
            </a:r>
            <a:r>
              <a:rPr dirty="0"/>
              <a:t>, </a:t>
            </a:r>
            <a:r>
              <a:rPr dirty="0" err="1"/>
              <a:t>nisl</a:t>
            </a:r>
            <a:r>
              <a:rPr dirty="0"/>
              <a:t> </a:t>
            </a:r>
            <a:r>
              <a:rPr dirty="0" err="1"/>
              <a:t>mauris</a:t>
            </a:r>
            <a:r>
              <a:rPr dirty="0"/>
              <a:t> </a:t>
            </a:r>
            <a:r>
              <a:rPr dirty="0" err="1"/>
              <a:t>tristique</a:t>
            </a:r>
            <a:r>
              <a:rPr dirty="0"/>
              <a:t> </a:t>
            </a:r>
            <a:r>
              <a:rPr dirty="0" err="1"/>
              <a:t>felis</a:t>
            </a:r>
            <a:r>
              <a:rPr dirty="0"/>
              <a:t>, </a:t>
            </a:r>
            <a:r>
              <a:rPr dirty="0" err="1"/>
              <a:t>ut</a:t>
            </a:r>
            <a:r>
              <a:rPr dirty="0"/>
              <a:t> </a:t>
            </a:r>
            <a:r>
              <a:rPr dirty="0" err="1"/>
              <a:t>egestas</a:t>
            </a:r>
            <a:r>
              <a:rPr dirty="0"/>
              <a:t> lorem </a:t>
            </a:r>
            <a:r>
              <a:rPr dirty="0" err="1"/>
              <a:t>velit</a:t>
            </a:r>
            <a:r>
              <a:rPr dirty="0"/>
              <a:t> </a:t>
            </a:r>
            <a:r>
              <a:rPr dirty="0" err="1"/>
              <a:t>eu</a:t>
            </a:r>
            <a:r>
              <a:rPr dirty="0"/>
              <a:t> </a:t>
            </a:r>
            <a:r>
              <a:rPr lang="en-US" dirty="0" err="1"/>
              <a:t>a</a:t>
            </a:r>
            <a:r>
              <a:rPr dirty="0" err="1"/>
              <a:t>rcu</a:t>
            </a:r>
            <a:r>
              <a:rPr dirty="0"/>
              <a:t>. </a:t>
            </a:r>
            <a:endParaRPr lang="en-US" dirty="0"/>
          </a:p>
          <a:p>
            <a:r>
              <a:rPr dirty="0"/>
              <a:t>Sed at </a:t>
            </a:r>
            <a:r>
              <a:rPr dirty="0" err="1"/>
              <a:t>sapien</a:t>
            </a:r>
            <a:r>
              <a:rPr dirty="0"/>
              <a:t> sit </a:t>
            </a:r>
            <a:r>
              <a:rPr dirty="0" err="1"/>
              <a:t>amet</a:t>
            </a:r>
            <a:r>
              <a:rPr dirty="0"/>
              <a:t> </a:t>
            </a:r>
            <a:r>
              <a:rPr dirty="0" err="1"/>
              <a:t>turpis</a:t>
            </a:r>
            <a:r>
              <a:rPr dirty="0"/>
              <a:t> dictum </a:t>
            </a:r>
            <a:r>
              <a:rPr dirty="0" err="1"/>
              <a:t>pretium</a:t>
            </a:r>
            <a:r>
              <a:rPr dirty="0"/>
              <a:t>. </a:t>
            </a:r>
            <a:r>
              <a:rPr dirty="0" err="1"/>
              <a:t>Fusce</a:t>
            </a:r>
            <a:r>
              <a:rPr dirty="0"/>
              <a:t> </a:t>
            </a:r>
            <a:r>
              <a:rPr dirty="0" err="1"/>
              <a:t>luctus</a:t>
            </a:r>
            <a:r>
              <a:rPr dirty="0"/>
              <a:t> </a:t>
            </a:r>
            <a:r>
              <a:rPr dirty="0" err="1"/>
              <a:t>erat</a:t>
            </a:r>
            <a:r>
              <a:rPr dirty="0"/>
              <a:t> </a:t>
            </a:r>
            <a:r>
              <a:rPr dirty="0" err="1"/>
              <a:t>eget</a:t>
            </a:r>
            <a:r>
              <a:rPr dirty="0"/>
              <a:t> </a:t>
            </a:r>
            <a:r>
              <a:rPr dirty="0" err="1"/>
              <a:t>blandit</a:t>
            </a:r>
            <a:r>
              <a:rPr dirty="0"/>
              <a:t> </a:t>
            </a:r>
            <a:r>
              <a:rPr dirty="0" err="1"/>
              <a:t>feugiat</a:t>
            </a:r>
            <a:r>
              <a:rPr dirty="0"/>
              <a:t>. Nam cursus fermentum eros, </a:t>
            </a:r>
            <a:r>
              <a:rPr dirty="0" err="1"/>
              <a:t>eu</a:t>
            </a:r>
            <a:r>
              <a:rPr dirty="0"/>
              <a:t> semper </a:t>
            </a:r>
            <a:r>
              <a:rPr dirty="0" err="1"/>
              <a:t>est</a:t>
            </a:r>
            <a:r>
              <a:rPr dirty="0"/>
              <a:t> </a:t>
            </a:r>
            <a:r>
              <a:rPr dirty="0" err="1"/>
              <a:t>aliquet</a:t>
            </a:r>
            <a:r>
              <a:rPr dirty="0"/>
              <a:t> </a:t>
            </a:r>
            <a:r>
              <a:rPr dirty="0" err="1"/>
              <a:t>quis</a:t>
            </a:r>
            <a:r>
              <a:rPr dirty="0"/>
              <a:t>. Donec </a:t>
            </a:r>
            <a:r>
              <a:rPr dirty="0" err="1"/>
              <a:t>vehicula</a:t>
            </a:r>
            <a:r>
              <a:rPr dirty="0"/>
              <a:t> a dui </a:t>
            </a:r>
            <a:r>
              <a:rPr dirty="0" err="1"/>
              <a:t>quis</a:t>
            </a:r>
            <a:r>
              <a:rPr dirty="0"/>
              <a:t> </a:t>
            </a:r>
            <a:r>
              <a:rPr dirty="0" err="1"/>
              <a:t>sollicitudin</a:t>
            </a:r>
            <a:r>
              <a:rPr dirty="0"/>
              <a:t>. </a:t>
            </a:r>
          </a:p>
          <a:p>
            <a:r>
              <a:rPr dirty="0" err="1"/>
              <a:t>Pellentesque</a:t>
            </a:r>
            <a:r>
              <a:rPr dirty="0"/>
              <a:t> </a:t>
            </a:r>
            <a:r>
              <a:rPr dirty="0" err="1"/>
              <a:t>mattis</a:t>
            </a:r>
            <a:r>
              <a:rPr dirty="0"/>
              <a:t> </a:t>
            </a:r>
            <a:r>
              <a:rPr dirty="0" err="1"/>
              <a:t>rhoncus</a:t>
            </a:r>
            <a:r>
              <a:rPr dirty="0"/>
              <a:t> </a:t>
            </a:r>
            <a:r>
              <a:rPr dirty="0" err="1"/>
              <a:t>sem</a:t>
            </a:r>
            <a:r>
              <a:rPr dirty="0"/>
              <a:t>, id </a:t>
            </a:r>
            <a:r>
              <a:rPr dirty="0" err="1"/>
              <a:t>ultrices</a:t>
            </a:r>
            <a:r>
              <a:rPr dirty="0"/>
              <a:t> lorem </a:t>
            </a:r>
            <a:r>
              <a:rPr dirty="0" err="1"/>
              <a:t>accumsan</a:t>
            </a:r>
            <a:r>
              <a:rPr dirty="0"/>
              <a:t> </a:t>
            </a:r>
            <a:r>
              <a:rPr dirty="0" err="1"/>
              <a:t>nec</a:t>
            </a:r>
            <a:r>
              <a:rPr dirty="0"/>
              <a:t>. Ut </a:t>
            </a:r>
            <a:r>
              <a:rPr dirty="0" err="1"/>
              <a:t>mollis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 id semper </a:t>
            </a:r>
            <a:r>
              <a:rPr dirty="0" err="1"/>
              <a:t>vulputate</a:t>
            </a:r>
            <a:r>
              <a:rPr dirty="0"/>
              <a:t>. </a:t>
            </a:r>
            <a:r>
              <a:rPr dirty="0" err="1"/>
              <a:t>Etiam</a:t>
            </a:r>
            <a:r>
              <a:rPr dirty="0"/>
              <a:t> </a:t>
            </a:r>
            <a:r>
              <a:rPr dirty="0" err="1"/>
              <a:t>vulputate</a:t>
            </a:r>
            <a:r>
              <a:rPr dirty="0"/>
              <a:t> dictum lorem, at </a:t>
            </a:r>
            <a:r>
              <a:rPr dirty="0" err="1"/>
              <a:t>aliquet</a:t>
            </a:r>
            <a:r>
              <a:rPr dirty="0"/>
              <a:t> nisi </a:t>
            </a:r>
            <a:r>
              <a:rPr dirty="0" err="1"/>
              <a:t>interdum</a:t>
            </a:r>
            <a:r>
              <a:rPr dirty="0"/>
              <a:t> </a:t>
            </a:r>
            <a:r>
              <a:rPr dirty="0" err="1"/>
              <a:t>venenatis</a:t>
            </a:r>
            <a:r>
              <a:rPr dirty="0"/>
              <a:t>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48456-E840-3CDE-E5C4-A823C64C51F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house on top of a building&#10;&#10;Description automatically generated">
            <a:extLst>
              <a:ext uri="{FF2B5EF4-FFF2-40B4-BE49-F238E27FC236}">
                <a16:creationId xmlns:a16="http://schemas.microsoft.com/office/drawing/2014/main" id="{93C555CC-CF74-3268-E2DF-5184C1F3CC55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0" r="20370"/>
          <a:stretch>
            <a:fillRect/>
          </a:stretch>
        </p:blipFill>
        <p:spPr/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B51C66-B731-FB01-9F81-874DEF6C9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92"/>
          <a:stretch/>
        </p:blipFill>
        <p:spPr>
          <a:xfrm>
            <a:off x="0" y="4673299"/>
            <a:ext cx="9144000" cy="4840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21465BB-54C2-5D7E-C707-54602E19D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189"/>
          <a:stretch/>
        </p:blipFill>
        <p:spPr>
          <a:xfrm>
            <a:off x="1850" y="-1"/>
            <a:ext cx="9144000" cy="813547"/>
          </a:xfrm>
          <a:prstGeom prst="rect">
            <a:avLst/>
          </a:prstGeom>
        </p:spPr>
      </p:pic>
      <p:pic>
        <p:nvPicPr>
          <p:cNvPr id="12" name="UCSanDiegoLogo-White.png">
            <a:extLst>
              <a:ext uri="{FF2B5EF4-FFF2-40B4-BE49-F238E27FC236}">
                <a16:creationId xmlns:a16="http://schemas.microsoft.com/office/drawing/2014/main" id="{E18B714A-4BB0-8F1A-1387-65DF225CB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3" y="240172"/>
            <a:ext cx="1377802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72CC5-0674-7DF6-02EE-B5F5B88603D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4365FA-2564-AA39-BD05-39D75AC053A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C139B-A9D2-BFA8-7CB4-DC27727283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Bulleted text goes here.</a:t>
            </a:r>
          </a:p>
          <a:p>
            <a:r>
              <a:rPr lang="en-US" dirty="0"/>
              <a:t>Be mindful of the space and avoid overlapping text with other design elements.</a:t>
            </a:r>
          </a:p>
          <a:p>
            <a:r>
              <a:rPr lang="en-US" dirty="0"/>
              <a:t>You can swap in your own photo to the right.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9444EF-BCFF-0F56-F96C-25A576CC3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295960990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lide Title Goes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Slide Title </a:t>
            </a:r>
            <a:r>
              <a:rPr lang="en-US" dirty="0"/>
              <a:t>Only</a:t>
            </a:r>
            <a:endParaRPr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FE776C-7A91-8D91-EB04-43A8CE8E1F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B09FE8-3212-651A-5581-D571843DDA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18</a:t>
            </a:fld>
            <a:endParaRPr lang="en-US"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his is a statement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This is a statement.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0F5B75-18E9-8F10-40B2-E7212C515C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0A9D2C-FBA1-CBE5-8787-DA58353DE7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77706A-40E6-F46E-D096-10CCAF318FC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0FC6F-3674-B145-8267-80F6D4942F9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Overview and motivation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1F0B11-582F-4402-DD1A-ED911B11391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AFD8289-7F0E-C1E8-691F-E8CE6F23A14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Technical approach and milestones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6A5EA996-87FE-AC8F-39DE-344426CED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30F4887C-6453-D97A-1EBA-DF6B45EB2604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/>
          <a:p>
            <a:fld id="{10182D5C-5622-0748-8D9A-CE71C49FA20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31290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of stats look cooler with a bold type treatmen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/>
              <a:t>of stats look cooler with a bold type treatment</a:t>
            </a:r>
          </a:p>
        </p:txBody>
      </p:sp>
      <p:sp>
        <p:nvSpPr>
          <p:cNvPr id="307" name="100%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100%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11911A-CEAB-7D6C-88A3-D04B4FCE19F0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3CCF6A-A0F7-0267-55F6-D6B4BA7BE7F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Unknow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r>
              <a:rPr dirty="0"/>
              <a:t>Unknown</a:t>
            </a:r>
          </a:p>
        </p:txBody>
      </p:sp>
      <p:sp>
        <p:nvSpPr>
          <p:cNvPr id="310" name="“It is a truth universally acknowledged that a person with a brilliant idea must be in want of a brilliant presentation template.”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spc="127" dirty="0"/>
              <a:t>“</a:t>
            </a:r>
            <a:r>
              <a:rPr dirty="0"/>
              <a:t>It is a truth universally acknowledged that a person with a brilliant idea must be in want of a brilliant presentation template.”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03731F-4224-675F-BBB4-47E2BA0E314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191715-EB82-516C-2C31-14F2666B291D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Bowl of salad with fried rice, boiled eggs, and chopsticks" descr="Bowl of salad with fried rice, boiled eggs, and chopsticks"/>
          <p:cNvPicPr>
            <a:picLocks noGrp="1" noChangeAspect="1"/>
          </p:cNvPicPr>
          <p:nvPr>
            <p:ph type="pic" idx="4294967295"/>
          </p:nvPr>
        </p:nvPicPr>
        <p:blipFill>
          <a:blip r:embed="rId2"/>
          <a:srcRect l="20834" t="27723" r="23616" b="11387"/>
          <a:stretch>
            <a:fillRect/>
          </a:stretch>
        </p:blipFill>
        <p:spPr>
          <a:xfrm>
            <a:off x="5910262" y="452437"/>
            <a:ext cx="2789635" cy="20353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46" y="0"/>
                </a:moveTo>
                <a:cubicBezTo>
                  <a:pt x="598" y="0"/>
                  <a:pt x="448" y="0"/>
                  <a:pt x="349" y="57"/>
                </a:cubicBezTo>
                <a:cubicBezTo>
                  <a:pt x="206" y="128"/>
                  <a:pt x="94" y="282"/>
                  <a:pt x="41" y="479"/>
                </a:cubicBezTo>
                <a:cubicBezTo>
                  <a:pt x="0" y="615"/>
                  <a:pt x="0" y="819"/>
                  <a:pt x="0" y="1159"/>
                </a:cubicBezTo>
                <a:lnTo>
                  <a:pt x="0" y="20441"/>
                </a:lnTo>
                <a:cubicBezTo>
                  <a:pt x="0" y="20781"/>
                  <a:pt x="0" y="20985"/>
                  <a:pt x="41" y="21121"/>
                </a:cubicBezTo>
                <a:cubicBezTo>
                  <a:pt x="94" y="21318"/>
                  <a:pt x="206" y="21472"/>
                  <a:pt x="349" y="21543"/>
                </a:cubicBezTo>
                <a:cubicBezTo>
                  <a:pt x="448" y="21600"/>
                  <a:pt x="598" y="21600"/>
                  <a:pt x="846" y="21600"/>
                </a:cubicBezTo>
                <a:lnTo>
                  <a:pt x="20754" y="21600"/>
                </a:lnTo>
                <a:cubicBezTo>
                  <a:pt x="21002" y="21600"/>
                  <a:pt x="21152" y="21600"/>
                  <a:pt x="21251" y="21543"/>
                </a:cubicBezTo>
                <a:cubicBezTo>
                  <a:pt x="21394" y="21472"/>
                  <a:pt x="21506" y="21318"/>
                  <a:pt x="21559" y="21121"/>
                </a:cubicBezTo>
                <a:cubicBezTo>
                  <a:pt x="21600" y="20985"/>
                  <a:pt x="21600" y="20781"/>
                  <a:pt x="21600" y="20441"/>
                </a:cubicBezTo>
                <a:lnTo>
                  <a:pt x="21600" y="1159"/>
                </a:lnTo>
                <a:cubicBezTo>
                  <a:pt x="21600" y="819"/>
                  <a:pt x="21600" y="615"/>
                  <a:pt x="21559" y="479"/>
                </a:cubicBezTo>
                <a:cubicBezTo>
                  <a:pt x="21506" y="282"/>
                  <a:pt x="21394" y="128"/>
                  <a:pt x="21251" y="57"/>
                </a:cubicBezTo>
                <a:cubicBezTo>
                  <a:pt x="21152" y="0"/>
                  <a:pt x="21002" y="0"/>
                  <a:pt x="20754" y="0"/>
                </a:cubicBezTo>
                <a:lnTo>
                  <a:pt x="846" y="0"/>
                </a:lnTo>
                <a:close/>
              </a:path>
            </a:pathLst>
          </a:custGeom>
        </p:spPr>
      </p:pic>
      <p:pic>
        <p:nvPicPr>
          <p:cNvPr id="313" name="Bowl of salad with fried rice, boiled eggs, and chopsticks" descr="Bowl of salad with fried rice, boiled eggs, and chopsticks"/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rcRect l="14829" t="11508" r="14830" b="11509"/>
          <a:stretch>
            <a:fillRect/>
          </a:stretch>
        </p:blipFill>
        <p:spPr>
          <a:xfrm>
            <a:off x="5910262" y="2629025"/>
            <a:ext cx="2789635" cy="20353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46" y="0"/>
                </a:moveTo>
                <a:cubicBezTo>
                  <a:pt x="598" y="0"/>
                  <a:pt x="448" y="0"/>
                  <a:pt x="349" y="57"/>
                </a:cubicBezTo>
                <a:cubicBezTo>
                  <a:pt x="206" y="128"/>
                  <a:pt x="94" y="282"/>
                  <a:pt x="41" y="479"/>
                </a:cubicBezTo>
                <a:cubicBezTo>
                  <a:pt x="0" y="615"/>
                  <a:pt x="0" y="819"/>
                  <a:pt x="0" y="1159"/>
                </a:cubicBezTo>
                <a:lnTo>
                  <a:pt x="0" y="20441"/>
                </a:lnTo>
                <a:cubicBezTo>
                  <a:pt x="0" y="20781"/>
                  <a:pt x="0" y="20985"/>
                  <a:pt x="41" y="21121"/>
                </a:cubicBezTo>
                <a:cubicBezTo>
                  <a:pt x="94" y="21318"/>
                  <a:pt x="206" y="21472"/>
                  <a:pt x="349" y="21543"/>
                </a:cubicBezTo>
                <a:cubicBezTo>
                  <a:pt x="448" y="21600"/>
                  <a:pt x="598" y="21600"/>
                  <a:pt x="846" y="21600"/>
                </a:cubicBezTo>
                <a:lnTo>
                  <a:pt x="20754" y="21600"/>
                </a:lnTo>
                <a:cubicBezTo>
                  <a:pt x="21002" y="21600"/>
                  <a:pt x="21152" y="21600"/>
                  <a:pt x="21251" y="21543"/>
                </a:cubicBezTo>
                <a:cubicBezTo>
                  <a:pt x="21394" y="21472"/>
                  <a:pt x="21506" y="21318"/>
                  <a:pt x="21559" y="21121"/>
                </a:cubicBezTo>
                <a:cubicBezTo>
                  <a:pt x="21600" y="20985"/>
                  <a:pt x="21600" y="20781"/>
                  <a:pt x="21600" y="20441"/>
                </a:cubicBezTo>
                <a:lnTo>
                  <a:pt x="21600" y="1159"/>
                </a:lnTo>
                <a:cubicBezTo>
                  <a:pt x="21600" y="819"/>
                  <a:pt x="21600" y="615"/>
                  <a:pt x="21559" y="479"/>
                </a:cubicBezTo>
                <a:cubicBezTo>
                  <a:pt x="21506" y="282"/>
                  <a:pt x="21394" y="128"/>
                  <a:pt x="21251" y="57"/>
                </a:cubicBezTo>
                <a:cubicBezTo>
                  <a:pt x="21152" y="0"/>
                  <a:pt x="21002" y="0"/>
                  <a:pt x="20754" y="0"/>
                </a:cubicBezTo>
                <a:lnTo>
                  <a:pt x="846" y="0"/>
                </a:lnTo>
                <a:close/>
              </a:path>
            </a:pathLst>
          </a:custGeom>
        </p:spPr>
      </p:pic>
      <p:pic>
        <p:nvPicPr>
          <p:cNvPr id="314" name="Bowl of pappardelle pasta with parsley butter, roasted hazelnuts, and shaved parmesan cheese" descr="Bowl of pappardelle pasta with parsley butter, roasted hazelnuts, and shaved parmesan cheese"/>
          <p:cNvPicPr>
            <a:picLocks noGrp="1" noChangeAspect="1"/>
          </p:cNvPicPr>
          <p:nvPr>
            <p:ph type="pic" idx="4294967295"/>
          </p:nvPr>
        </p:nvPicPr>
        <p:blipFill>
          <a:blip r:embed="rId4"/>
          <a:srcRect l="8126" r="8125"/>
          <a:stretch>
            <a:fillRect/>
          </a:stretch>
        </p:blipFill>
        <p:spPr>
          <a:xfrm>
            <a:off x="451224" y="452438"/>
            <a:ext cx="5303044" cy="4214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" y="0"/>
                </a:moveTo>
                <a:cubicBezTo>
                  <a:pt x="314" y="0"/>
                  <a:pt x="236" y="0"/>
                  <a:pt x="184" y="27"/>
                </a:cubicBezTo>
                <a:cubicBezTo>
                  <a:pt x="108" y="62"/>
                  <a:pt x="49" y="136"/>
                  <a:pt x="22" y="231"/>
                </a:cubicBezTo>
                <a:cubicBezTo>
                  <a:pt x="0" y="297"/>
                  <a:pt x="0" y="396"/>
                  <a:pt x="0" y="560"/>
                </a:cubicBezTo>
                <a:lnTo>
                  <a:pt x="0" y="21040"/>
                </a:lnTo>
                <a:cubicBezTo>
                  <a:pt x="0" y="21204"/>
                  <a:pt x="0" y="21303"/>
                  <a:pt x="22" y="21369"/>
                </a:cubicBezTo>
                <a:cubicBezTo>
                  <a:pt x="49" y="21464"/>
                  <a:pt x="108" y="21538"/>
                  <a:pt x="184" y="21573"/>
                </a:cubicBezTo>
                <a:cubicBezTo>
                  <a:pt x="236" y="21600"/>
                  <a:pt x="314" y="21600"/>
                  <a:pt x="445" y="21600"/>
                </a:cubicBezTo>
                <a:lnTo>
                  <a:pt x="21155" y="21600"/>
                </a:lnTo>
                <a:cubicBezTo>
                  <a:pt x="21286" y="21600"/>
                  <a:pt x="21364" y="21600"/>
                  <a:pt x="21416" y="21573"/>
                </a:cubicBezTo>
                <a:cubicBezTo>
                  <a:pt x="21492" y="21538"/>
                  <a:pt x="21551" y="21464"/>
                  <a:pt x="21578" y="21369"/>
                </a:cubicBezTo>
                <a:cubicBezTo>
                  <a:pt x="21600" y="21303"/>
                  <a:pt x="21600" y="21204"/>
                  <a:pt x="21600" y="21040"/>
                </a:cubicBezTo>
                <a:lnTo>
                  <a:pt x="21600" y="560"/>
                </a:lnTo>
                <a:cubicBezTo>
                  <a:pt x="21600" y="396"/>
                  <a:pt x="21600" y="297"/>
                  <a:pt x="21578" y="231"/>
                </a:cubicBezTo>
                <a:cubicBezTo>
                  <a:pt x="21551" y="136"/>
                  <a:pt x="21492" y="62"/>
                  <a:pt x="21416" y="27"/>
                </a:cubicBezTo>
                <a:cubicBezTo>
                  <a:pt x="21364" y="0"/>
                  <a:pt x="21286" y="0"/>
                  <a:pt x="21155" y="0"/>
                </a:cubicBezTo>
                <a:lnTo>
                  <a:pt x="445" y="0"/>
                </a:lnTo>
                <a:close/>
              </a:path>
            </a:pathLst>
          </a:cu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5F0E56-F7C5-AF03-ABE7-737DE1164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189"/>
          <a:stretch/>
        </p:blipFill>
        <p:spPr>
          <a:xfrm>
            <a:off x="1850" y="-1"/>
            <a:ext cx="9144000" cy="813547"/>
          </a:xfrm>
          <a:prstGeom prst="rect">
            <a:avLst/>
          </a:prstGeom>
        </p:spPr>
      </p:pic>
      <p:pic>
        <p:nvPicPr>
          <p:cNvPr id="7" name="UCSanDiegoLogo-White.png">
            <a:extLst>
              <a:ext uri="{FF2B5EF4-FFF2-40B4-BE49-F238E27FC236}">
                <a16:creationId xmlns:a16="http://schemas.microsoft.com/office/drawing/2014/main" id="{12805E46-99B3-2E09-991A-1DD073801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3" y="240172"/>
            <a:ext cx="1377802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0CBFC0-334C-8017-FCB5-8CA6F886717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C283A-E93E-FF6D-4725-E9DA4E1B03A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each with a pier and buildings&#10;&#10;Description automatically generated with medium confidence">
            <a:extLst>
              <a:ext uri="{FF2B5EF4-FFF2-40B4-BE49-F238E27FC236}">
                <a16:creationId xmlns:a16="http://schemas.microsoft.com/office/drawing/2014/main" id="{46690B74-C95E-DFCE-9A9B-12741314645D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10" b="4382"/>
          <a:stretch/>
        </p:blipFill>
        <p:spPr>
          <a:xfrm>
            <a:off x="0" y="1"/>
            <a:ext cx="9144000" cy="5143500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99BC91F-A893-86DC-C429-3EDA07EBD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92"/>
          <a:stretch/>
        </p:blipFill>
        <p:spPr>
          <a:xfrm>
            <a:off x="0" y="4673299"/>
            <a:ext cx="9144000" cy="4840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2FD6ED-CB49-999B-1369-AD5A59499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189"/>
          <a:stretch/>
        </p:blipFill>
        <p:spPr>
          <a:xfrm>
            <a:off x="1850" y="-1"/>
            <a:ext cx="9144000" cy="813547"/>
          </a:xfrm>
          <a:prstGeom prst="rect">
            <a:avLst/>
          </a:prstGeom>
        </p:spPr>
      </p:pic>
      <p:pic>
        <p:nvPicPr>
          <p:cNvPr id="10" name="UCSanDiegoLogo-White.png">
            <a:extLst>
              <a:ext uri="{FF2B5EF4-FFF2-40B4-BE49-F238E27FC236}">
                <a16:creationId xmlns:a16="http://schemas.microsoft.com/office/drawing/2014/main" id="{CD052F85-AA7B-2E68-D3F0-4656C3AE0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8833" y="240172"/>
            <a:ext cx="1377802" cy="25833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A7F11B-D6D2-1738-284D-1C5EC91CBE7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BEB8188-644B-540B-6329-C6BAC3B81105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02927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045D76-B3E4-E2D5-16D4-598A0C3BF4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F8C50A-42B3-43AC-1E79-7D13C00E83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Image"/>
          <p:cNvPicPr>
            <a:picLocks noGrp="1" noChangeAspect="1"/>
          </p:cNvPicPr>
          <p:nvPr>
            <p:ph type="pic" idx="2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226" name="Blue Notch Template"/>
          <p:cNvSpPr txBox="1">
            <a:spLocks noGrp="1"/>
          </p:cNvSpPr>
          <p:nvPr>
            <p:ph type="ctrTitle"/>
          </p:nvPr>
        </p:nvSpPr>
        <p:spPr>
          <a:xfrm>
            <a:off x="457200" y="1057275"/>
            <a:ext cx="8229600" cy="3371850"/>
          </a:xfrm>
          <a:prstGeom prst="rect">
            <a:avLst/>
          </a:prstGeom>
        </p:spPr>
        <p:txBody>
          <a:bodyPr anchor="ctr" anchorCtr="0">
            <a:normAutofit/>
          </a:bodyPr>
          <a:lstStyle/>
          <a:p>
            <a:pPr algn="ctr"/>
            <a:r>
              <a:rPr lang="en-US" sz="6000" dirty="0"/>
              <a:t>Thank you!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253584623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72CC5-0674-7DF6-02EE-B5F5B88603D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C139B-A9D2-BFA8-7CB4-DC27727283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300163"/>
            <a:ext cx="8428616" cy="312896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Low Earth Orbit(LEO) satellites orbit between 2,000 and 160 kilometers above the earth. LEO satellites are commonly used for communications, military reconnaissance, spying and other imaging applications.</a:t>
            </a:r>
          </a:p>
          <a:p>
            <a:pPr>
              <a:lnSpc>
                <a:spcPct val="110000"/>
              </a:lnSpc>
            </a:pPr>
            <a:r>
              <a:rPr lang="en-US" dirty="0"/>
              <a:t>LEO satellites move at approximately 7,500 m/s and are within the operational range of terrestrial ground stations for only minutes at a time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9444EF-BCFF-0F56-F96C-25A576CC3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2336"/>
            <a:ext cx="4459045" cy="653653"/>
          </a:xfrm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F7D99AC-D10E-FD1C-D096-AED9852758A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Blue and Gold Template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F30655-D924-F21A-DC99-EB78D008A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246" y="2864644"/>
            <a:ext cx="3626752" cy="198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91755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72CC5-0674-7DF6-02EE-B5F5B88603D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C139B-A9D2-BFA8-7CB4-DC27727283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300163"/>
            <a:ext cx="8428616" cy="312896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The consistent connection of satellites presents challenges due to their high mobility.</a:t>
            </a:r>
          </a:p>
          <a:p>
            <a:pPr>
              <a:lnSpc>
                <a:spcPct val="110000"/>
              </a:lnSpc>
            </a:pPr>
            <a:r>
              <a:rPr lang="en-US" dirty="0"/>
              <a:t>How to keep the stable connection and minimize the occurrence of dropped messages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9444EF-BCFF-0F56-F96C-25A576CC3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2336"/>
            <a:ext cx="4459045" cy="653653"/>
          </a:xfrm>
        </p:spPr>
        <p:txBody>
          <a:bodyPr>
            <a:normAutofit/>
          </a:bodyPr>
          <a:lstStyle/>
          <a:p>
            <a:r>
              <a:rPr lang="en-US" dirty="0"/>
              <a:t>Motivation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F7D99AC-D10E-FD1C-D096-AED9852758A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Blue and Gold Template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F30655-D924-F21A-DC99-EB78D008A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246" y="2864644"/>
            <a:ext cx="3626752" cy="198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41031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6739E-7FBD-600B-C83B-D48E39059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EFE74-4319-9896-9613-2ADA9A308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 Reproduce the Simulator </a:t>
            </a:r>
          </a:p>
          <a:p>
            <a:r>
              <a:rPr lang="en-US" dirty="0"/>
              <a:t>Investigate Different Topologies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309C68-CD6F-B8F9-F8EA-837F66B5FC0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D2941-EA7D-4566-2C1F-CB850254917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9829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1AD71-5AAD-96EF-E409-54F2F3FD6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4CD770-4489-3DB7-EC2A-460287D21E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D9DCE2-7F1B-7D23-CD89-58BD53C088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ADBDC-A378-3179-8CF4-3B34D28C4E3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04183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D962-D8AE-C2C6-ED88-7515CEBA6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PowerPoint vs Keynote vs Google Slides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68DC3-66E4-48AF-27A2-6AD285D929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File conversion between Keynote, PowerPoint or Google Slides can result in distortion of formatting and graphics. For this reason, </a:t>
            </a:r>
            <a:r>
              <a:rPr lang="en-US" b="1" dirty="0"/>
              <a:t>we recommend creating your presentation in the platform that will be used for presenting</a:t>
            </a:r>
            <a:r>
              <a:rPr lang="en-US" dirty="0"/>
              <a:t>.</a:t>
            </a:r>
          </a:p>
          <a:p>
            <a:r>
              <a:rPr lang="en-US" dirty="0"/>
              <a:t>If you need to distribute the PowerPoint file through Google Drive, zip/compress the file before it is uploaded so that the recipients must download the file to their computer and use PowerPoint to open it. If a PowerPoint file is opened in Google Drive, it will automatically be converted to Google Slides.</a:t>
            </a:r>
          </a:p>
          <a:p>
            <a:r>
              <a:rPr lang="en-US" dirty="0"/>
              <a:t>When routing to stakeholders for review, consider saving the file as a PDF to prevent edits that could introduce formatting issues.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A02619-3109-7611-761F-860A67A7FA1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59A725-DD9F-45E7-F01B-B811858F4B2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58028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1F93CE1-78C0-4D4A-9A2C-4709F48E30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Check out the following pages for more examples of slide layouts in this template!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026D82-B9C9-1564-A07B-E78F807416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82880" y="4854549"/>
            <a:ext cx="274319" cy="219101"/>
          </a:xfrm>
        </p:spPr>
        <p:txBody>
          <a:bodyPr/>
          <a:lstStyle/>
          <a:p>
            <a:fld id="{10182D5C-5622-0748-8D9A-CE71C49FA20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FC5F0-4300-8B56-D29F-990679E145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Blue and Gold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3896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077610A-0D9F-F7B3-4821-EEDA4E5B357E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/>
      </p:pic>
      <p:pic>
        <p:nvPicPr>
          <p:cNvPr id="9" name="UCSD-BrandRefresh-PPTBackgrounds-v4_Blues-NotchTop.png">
            <a:extLst>
              <a:ext uri="{FF2B5EF4-FFF2-40B4-BE49-F238E27FC236}">
                <a16:creationId xmlns:a16="http://schemas.microsoft.com/office/drawing/2014/main" id="{535CB5CB-73DC-00F6-6BA3-A381EC79B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" b="79429"/>
          <a:stretch/>
        </p:blipFill>
        <p:spPr>
          <a:xfrm>
            <a:off x="1850" y="0"/>
            <a:ext cx="9140300" cy="1057275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674683D-2079-5DFE-5214-1055BBA6D525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19843" y="286173"/>
            <a:ext cx="2009775" cy="382257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622469-080A-81B0-BC04-55E935A883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Presenter Name  |  Month Day, Year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40BD0E-5003-8991-733A-FDA02C2A478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Swap out the photo to make it your own.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E4EB06-BA2A-6E52-2B27-29F08B5C9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WITH PHOTO</a:t>
            </a:r>
          </a:p>
        </p:txBody>
      </p:sp>
    </p:spTree>
    <p:extLst>
      <p:ext uri="{BB962C8B-B14F-4D97-AF65-F5344CB8AC3E}">
        <p14:creationId xmlns:p14="http://schemas.microsoft.com/office/powerpoint/2010/main" val="383327185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Blue &amp; Gold">
      <a:dk1>
        <a:srgbClr val="182B48"/>
      </a:dk1>
      <a:lt1>
        <a:srgbClr val="FFCC00"/>
      </a:lt1>
      <a:dk2>
        <a:srgbClr val="182B48"/>
      </a:dk2>
      <a:lt2>
        <a:srgbClr val="FEFFFF"/>
      </a:lt2>
      <a:accent1>
        <a:srgbClr val="00629B"/>
      </a:accent1>
      <a:accent2>
        <a:srgbClr val="FFCC00"/>
      </a:accent2>
      <a:accent3>
        <a:srgbClr val="182B48"/>
      </a:accent3>
      <a:accent4>
        <a:srgbClr val="C59114"/>
      </a:accent4>
      <a:accent5>
        <a:srgbClr val="747578"/>
      </a:accent5>
      <a:accent6>
        <a:srgbClr val="FFCC00"/>
      </a:accent6>
      <a:hlink>
        <a:srgbClr val="00629B"/>
      </a:hlink>
      <a:folHlink>
        <a:srgbClr val="747578"/>
      </a:folHlink>
    </a:clrScheme>
    <a:fontScheme name="21_BasicWhite">
      <a:majorFont>
        <a:latin typeface="Teko Bold"/>
        <a:ea typeface="Teko Bold"/>
        <a:cs typeface="Teko Bold"/>
      </a:majorFont>
      <a:minorFont>
        <a:latin typeface="Teko Bold"/>
        <a:ea typeface="Teko Bold"/>
        <a:cs typeface="Teko Bold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Source Sans 3 Medium"/>
            <a:ea typeface="Source Sans 3 Medium"/>
            <a:cs typeface="Source Sans 3 Medium"/>
            <a:sym typeface="Source Sans 3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Source Sans 3 Regular"/>
            <a:ea typeface="Source Sans 3 Regular"/>
            <a:cs typeface="Source Sans 3 Regular"/>
            <a:sym typeface="Source Sans 3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Teko Bold"/>
        <a:ea typeface="Teko Bold"/>
        <a:cs typeface="Teko Bold"/>
      </a:majorFont>
      <a:minorFont>
        <a:latin typeface="Teko Bold"/>
        <a:ea typeface="Teko Bold"/>
        <a:cs typeface="Teko Bold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Source Sans 3 Medium"/>
            <a:ea typeface="Source Sans 3 Medium"/>
            <a:cs typeface="Source Sans 3 Medium"/>
            <a:sym typeface="Source Sans 3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Source Sans 3 Regular"/>
            <a:ea typeface="Source Sans 3 Regular"/>
            <a:cs typeface="Source Sans 3 Regular"/>
            <a:sym typeface="Source Sans 3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</TotalTime>
  <Words>878</Words>
  <Application>Microsoft Office PowerPoint</Application>
  <PresentationFormat>On-screen Show (16:9)</PresentationFormat>
  <Paragraphs>125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Source Sans 3</vt:lpstr>
      <vt:lpstr>Source Sans 3 Regular</vt:lpstr>
      <vt:lpstr>Source Sans 3 SemiBold</vt:lpstr>
      <vt:lpstr>Teko</vt:lpstr>
      <vt:lpstr>Teko Medium</vt:lpstr>
      <vt:lpstr>Teko Regular</vt:lpstr>
      <vt:lpstr>Teko SemiBold</vt:lpstr>
      <vt:lpstr>Arial</vt:lpstr>
      <vt:lpstr>21_BasicWhite</vt:lpstr>
      <vt:lpstr>LEO Satellite Networks Emulator Reproduction and Study of Various LEO Satellite Routing Topologies</vt:lpstr>
      <vt:lpstr>Contents</vt:lpstr>
      <vt:lpstr>Overview</vt:lpstr>
      <vt:lpstr>Motivation</vt:lpstr>
      <vt:lpstr>Technical approach</vt:lpstr>
      <vt:lpstr>Milestones</vt:lpstr>
      <vt:lpstr>PowerPoint vs Keynote vs Google Slides</vt:lpstr>
      <vt:lpstr>PowerPoint Presentation</vt:lpstr>
      <vt:lpstr>TITLE SLIDE WITH PHOTO</vt:lpstr>
      <vt:lpstr>Simple Agenda Title</vt:lpstr>
      <vt:lpstr>Stylish Agenda Title Goes Here</vt:lpstr>
      <vt:lpstr>Slide Title Here on Multiple Lines</vt:lpstr>
      <vt:lpstr>Section Title Goes Here</vt:lpstr>
      <vt:lpstr>Slide Title Goes Here</vt:lpstr>
      <vt:lpstr>Slide Title Goes Here</vt:lpstr>
      <vt:lpstr>Slide Title Goes Here</vt:lpstr>
      <vt:lpstr>Slide Title Here</vt:lpstr>
      <vt:lpstr>Slide Title Only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Notch Template</dc:title>
  <dc:creator>李承洺</dc:creator>
  <cp:lastModifiedBy>Chengming Li</cp:lastModifiedBy>
  <cp:revision>29</cp:revision>
  <dcterms:modified xsi:type="dcterms:W3CDTF">2023-11-05T17:58:35Z</dcterms:modified>
</cp:coreProperties>
</file>